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91" r:id="rId1"/>
  </p:sldMasterIdLst>
  <p:notesMasterIdLst>
    <p:notesMasterId r:id="rId48"/>
  </p:notesMasterIdLst>
  <p:handoutMasterIdLst>
    <p:handoutMasterId r:id="rId49"/>
  </p:handoutMasterIdLst>
  <p:sldIdLst>
    <p:sldId id="438" r:id="rId2"/>
    <p:sldId id="471" r:id="rId3"/>
    <p:sldId id="456" r:id="rId4"/>
    <p:sldId id="457" r:id="rId5"/>
    <p:sldId id="458" r:id="rId6"/>
    <p:sldId id="470" r:id="rId7"/>
    <p:sldId id="453" r:id="rId8"/>
    <p:sldId id="440" r:id="rId9"/>
    <p:sldId id="441" r:id="rId10"/>
    <p:sldId id="448" r:id="rId11"/>
    <p:sldId id="449" r:id="rId12"/>
    <p:sldId id="450" r:id="rId13"/>
    <p:sldId id="446" r:id="rId14"/>
    <p:sldId id="455" r:id="rId15"/>
    <p:sldId id="451" r:id="rId16"/>
    <p:sldId id="452" r:id="rId17"/>
    <p:sldId id="476" r:id="rId18"/>
    <p:sldId id="477" r:id="rId19"/>
    <p:sldId id="478" r:id="rId20"/>
    <p:sldId id="479" r:id="rId21"/>
    <p:sldId id="480" r:id="rId22"/>
    <p:sldId id="481" r:id="rId23"/>
    <p:sldId id="484" r:id="rId24"/>
    <p:sldId id="485" r:id="rId25"/>
    <p:sldId id="473" r:id="rId26"/>
    <p:sldId id="482" r:id="rId27"/>
    <p:sldId id="483" r:id="rId28"/>
    <p:sldId id="454" r:id="rId29"/>
    <p:sldId id="442" r:id="rId30"/>
    <p:sldId id="443" r:id="rId31"/>
    <p:sldId id="444" r:id="rId32"/>
    <p:sldId id="474" r:id="rId33"/>
    <p:sldId id="460" r:id="rId34"/>
    <p:sldId id="461" r:id="rId35"/>
    <p:sldId id="462" r:id="rId36"/>
    <p:sldId id="463" r:id="rId37"/>
    <p:sldId id="464" r:id="rId38"/>
    <p:sldId id="445" r:id="rId39"/>
    <p:sldId id="465" r:id="rId40"/>
    <p:sldId id="475" r:id="rId41"/>
    <p:sldId id="447" r:id="rId42"/>
    <p:sldId id="459" r:id="rId43"/>
    <p:sldId id="466" r:id="rId44"/>
    <p:sldId id="467" r:id="rId45"/>
    <p:sldId id="468" r:id="rId46"/>
    <p:sldId id="469" r:id="rId47"/>
  </p:sldIdLst>
  <p:sldSz cx="9144000" cy="5143500" type="screen16x9"/>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internal presentation" id="{DACC9F6D-4555-EC4D-8EF5-BC43604DC2ED}">
          <p14:sldIdLst>
            <p14:sldId id="438"/>
            <p14:sldId id="471"/>
            <p14:sldId id="456"/>
            <p14:sldId id="457"/>
            <p14:sldId id="458"/>
            <p14:sldId id="470"/>
            <p14:sldId id="453"/>
            <p14:sldId id="440"/>
            <p14:sldId id="441"/>
            <p14:sldId id="448"/>
            <p14:sldId id="449"/>
            <p14:sldId id="450"/>
            <p14:sldId id="446"/>
            <p14:sldId id="455"/>
            <p14:sldId id="451"/>
            <p14:sldId id="452"/>
            <p14:sldId id="476"/>
            <p14:sldId id="477"/>
            <p14:sldId id="478"/>
            <p14:sldId id="479"/>
            <p14:sldId id="480"/>
            <p14:sldId id="481"/>
            <p14:sldId id="484"/>
            <p14:sldId id="485"/>
            <p14:sldId id="473"/>
            <p14:sldId id="482"/>
            <p14:sldId id="483"/>
            <p14:sldId id="454"/>
            <p14:sldId id="442"/>
            <p14:sldId id="443"/>
            <p14:sldId id="444"/>
            <p14:sldId id="474"/>
            <p14:sldId id="460"/>
            <p14:sldId id="461"/>
            <p14:sldId id="462"/>
            <p14:sldId id="463"/>
            <p14:sldId id="464"/>
            <p14:sldId id="445"/>
            <p14:sldId id="465"/>
            <p14:sldId id="475"/>
            <p14:sldId id="447"/>
            <p14:sldId id="459"/>
            <p14:sldId id="466"/>
            <p14:sldId id="467"/>
            <p14:sldId id="468"/>
            <p14:sldId id="46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3CE"/>
    <a:srgbClr val="DFDFDF"/>
    <a:srgbClr val="002D9C"/>
    <a:srgbClr val="054ADA"/>
    <a:srgbClr val="3D3D3D"/>
    <a:srgbClr val="E0E0E0"/>
    <a:srgbClr val="323232"/>
    <a:srgbClr val="FFFFFF"/>
    <a:srgbClr val="A6C8FF"/>
    <a:srgbClr val="F2F4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7119"/>
    <p:restoredTop sz="95652"/>
  </p:normalViewPr>
  <p:slideViewPr>
    <p:cSldViewPr snapToGrid="0" snapToObjects="1">
      <p:cViewPr varScale="1">
        <p:scale>
          <a:sx n="238" d="100"/>
          <a:sy n="238" d="100"/>
        </p:scale>
        <p:origin x="184" y="45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97" d="100"/>
        <a:sy n="197" d="100"/>
      </p:scale>
      <p:origin x="0" y="0"/>
    </p:cViewPr>
  </p:sorterViewPr>
  <p:notesViewPr>
    <p:cSldViewPr snapToGrid="0" snapToObjects="1">
      <p:cViewPr varScale="1">
        <p:scale>
          <a:sx n="85" d="100"/>
          <a:sy n="85" d="100"/>
        </p:scale>
        <p:origin x="2496"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panose="020B0503050203000203" pitchFamily="34" charset="0"/>
                <a:ea typeface="IBM Plex Sans" charset="0"/>
                <a:cs typeface="IBM Plex Sans" charset="0"/>
              </a:rPr>
              <a:pPr algn="l"/>
              <a:t>‹#›</a:t>
            </a:fld>
            <a:endParaRPr lang="en-US" sz="600" dirty="0">
              <a:solidFill>
                <a:schemeClr val="bg1"/>
              </a:solidFill>
              <a:latin typeface="IBM Plex Sans" panose="020B0503050203000203" pitchFamily="34" charset="0"/>
              <a:ea typeface="IBM Plex Sans" charset="0"/>
              <a:cs typeface="IBM Plex Sans"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panose="020B0503050203000203" pitchFamily="34" charset="0"/>
                <a:ea typeface="IBM Plex Sans" charset="0"/>
                <a:cs typeface="IBM Plex Sans" charset="0"/>
              </a:rPr>
              <a:t>Group Name / DOC ID / Month XX, 2019 / © 2019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7369"/>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Group Name / DOC ID / Month XX, 2019 / © 2019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914400" rtl="0" eaLnBrk="1" latinLnBrk="0" hangingPunct="1">
      <a:spcBef>
        <a:spcPts val="600"/>
      </a:spcBef>
      <a:defRPr sz="1000" b="0" i="0" kern="1200">
        <a:solidFill>
          <a:schemeClr val="bg1"/>
        </a:solidFill>
        <a:latin typeface="IBM Plex Sans" panose="020B0503050203000203" pitchFamily="34" charset="0"/>
        <a:ea typeface="+mn-ea"/>
        <a:cs typeface="+mn-cs"/>
      </a:defRPr>
    </a:lvl1pPr>
    <a:lvl2pPr marL="174625" indent="-169863"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2pPr>
    <a:lvl3pPr marL="347472" indent="-173736" algn="l" defTabSz="914400" rtl="0" eaLnBrk="1" latinLnBrk="0" hangingPunct="1">
      <a:spcBef>
        <a:spcPts val="600"/>
      </a:spcBef>
      <a:buFont typeface="Arial" panose="020B0604020202020204" pitchFamily="34" charset="0"/>
      <a:buChar char="•"/>
      <a:tabLst/>
      <a:defRPr sz="1000" b="0" i="0" kern="1200">
        <a:solidFill>
          <a:schemeClr val="bg1"/>
        </a:solidFill>
        <a:latin typeface="IBM Plex Sans" panose="020B0503050203000203" pitchFamily="34" charset="0"/>
        <a:ea typeface="+mn-ea"/>
        <a:cs typeface="+mn-cs"/>
      </a:defRPr>
    </a:lvl3pPr>
    <a:lvl4pPr marL="630936" indent="-173736"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4pPr>
    <a:lvl5pPr marL="174625" marR="0" indent="-169863"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sz="1000" b="0" i="0" kern="1200">
        <a:solidFill>
          <a:schemeClr val="bg1"/>
        </a:solidFill>
        <a:latin typeface="IBM Plex Sans" panose="020B050305020300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ibm.com/legal/copytrade" TargetMode="External"/><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1 line)">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210312" y="201167"/>
            <a:ext cx="4142232" cy="477489"/>
          </a:xfrm>
        </p:spPr>
        <p:txBody>
          <a:bodyPr/>
          <a:lstStyle>
            <a:lvl1pPr>
              <a:lnSpc>
                <a:spcPct val="90000"/>
              </a:lnSpc>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pic>
        <p:nvPicPr>
          <p:cNvPr id="6" name="Picture 5">
            <a:extLst>
              <a:ext uri="{FF2B5EF4-FFF2-40B4-BE49-F238E27FC236}">
                <a16:creationId xmlns:a16="http://schemas.microsoft.com/office/drawing/2014/main" id="{50AF778C-C865-FE4B-B4D9-4D45652EBE81}"/>
              </a:ext>
            </a:extLst>
          </p:cNvPr>
          <p:cNvPicPr>
            <a:picLocks/>
          </p:cNvPicPr>
          <p:nvPr userDrawn="1"/>
        </p:nvPicPr>
        <p:blipFill>
          <a:blip r:embed="rId2"/>
          <a:stretch>
            <a:fillRect/>
          </a:stretch>
        </p:blipFill>
        <p:spPr>
          <a:xfrm>
            <a:off x="7553976" y="4526280"/>
            <a:ext cx="1609344" cy="612648"/>
          </a:xfrm>
          <a:prstGeom prst="rect">
            <a:avLst/>
          </a:prstGeom>
        </p:spPr>
      </p:pic>
      <p:sp>
        <p:nvSpPr>
          <p:cNvPr id="7" name="Text Placeholder 7">
            <a:extLst>
              <a:ext uri="{FF2B5EF4-FFF2-40B4-BE49-F238E27FC236}">
                <a16:creationId xmlns:a16="http://schemas.microsoft.com/office/drawing/2014/main" id="{AFC633C5-65CF-184D-B9B0-3AF5AF43F03B}"/>
              </a:ext>
            </a:extLst>
          </p:cNvPr>
          <p:cNvSpPr>
            <a:spLocks noGrp="1"/>
          </p:cNvSpPr>
          <p:nvPr>
            <p:ph type="body" sz="quarter" idx="13" hasCustomPrompt="1"/>
          </p:nvPr>
        </p:nvSpPr>
        <p:spPr>
          <a:xfrm>
            <a:off x="216662" y="987552"/>
            <a:ext cx="4135463" cy="247330"/>
          </a:xfrm>
        </p:spPr>
        <p:txBody>
          <a:bodyPr/>
          <a:lstStyle/>
          <a:p>
            <a:r>
              <a:rPr lang="en-US" dirty="0" err="1"/>
              <a:t>Firstname</a:t>
            </a:r>
            <a:r>
              <a:rPr lang="en-US" dirty="0"/>
              <a:t> </a:t>
            </a:r>
            <a:r>
              <a:rPr lang="en-US" dirty="0" err="1"/>
              <a:t>Lastname</a:t>
            </a:r>
            <a:endParaRPr lang="en-US" dirty="0"/>
          </a:p>
        </p:txBody>
      </p:sp>
      <p:sp>
        <p:nvSpPr>
          <p:cNvPr id="8" name="Text Placeholder 8">
            <a:extLst>
              <a:ext uri="{FF2B5EF4-FFF2-40B4-BE49-F238E27FC236}">
                <a16:creationId xmlns:a16="http://schemas.microsoft.com/office/drawing/2014/main" id="{82CADD8E-6C35-0E41-B4A9-4C8CA39A5624}"/>
              </a:ext>
            </a:extLst>
          </p:cNvPr>
          <p:cNvSpPr>
            <a:spLocks noGrp="1"/>
          </p:cNvSpPr>
          <p:nvPr>
            <p:ph type="body" sz="quarter" idx="14" hasCustomPrompt="1"/>
          </p:nvPr>
        </p:nvSpPr>
        <p:spPr>
          <a:xfrm>
            <a:off x="216661" y="1252728"/>
            <a:ext cx="4131973" cy="251396"/>
          </a:xfrm>
        </p:spPr>
        <p:txBody>
          <a:bodyPr/>
          <a:lstStyle/>
          <a:p>
            <a:r>
              <a:rPr lang="en-US" dirty="0"/>
              <a:t>Job Title</a:t>
            </a:r>
          </a:p>
        </p:txBody>
      </p:sp>
      <p:pic>
        <p:nvPicPr>
          <p:cNvPr id="12" name="Graphic 11">
            <a:extLst>
              <a:ext uri="{FF2B5EF4-FFF2-40B4-BE49-F238E27FC236}">
                <a16:creationId xmlns:a16="http://schemas.microsoft.com/office/drawing/2014/main" id="{192390BF-0846-3847-8BDF-9018AF0857C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0312" y="826754"/>
            <a:ext cx="1308100" cy="12700"/>
          </a:xfrm>
          <a:prstGeom prst="rect">
            <a:avLst/>
          </a:prstGeom>
        </p:spPr>
      </p:pic>
    </p:spTree>
    <p:extLst>
      <p:ext uri="{BB962C8B-B14F-4D97-AF65-F5344CB8AC3E}">
        <p14:creationId xmlns:p14="http://schemas.microsoft.com/office/powerpoint/2010/main" val="35952758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divider (footer)">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7"/>
            <a:ext cx="4142232" cy="1454637"/>
          </a:xfrm>
        </p:spPr>
        <p:txBody>
          <a:bodyPr/>
          <a:lstStyle>
            <a:lvl1pPr>
              <a:lnSpc>
                <a:spcPct val="90000"/>
              </a:lnSpc>
              <a:defRPr/>
            </a:lvl1pPr>
          </a:lstStyle>
          <a:p>
            <a:r>
              <a:rPr lang="en-US" dirty="0"/>
              <a:t>Click to edit Master title style (3 sizes for title text available) - with footer</a:t>
            </a:r>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6" name="Picture 5">
            <a:extLst>
              <a:ext uri="{FF2B5EF4-FFF2-40B4-BE49-F238E27FC236}">
                <a16:creationId xmlns:a16="http://schemas.microsoft.com/office/drawing/2014/main" id="{50AF778C-C865-FE4B-B4D9-4D45652EBE81}"/>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2485129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Xlg text">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37160" y="91440"/>
            <a:ext cx="6949440" cy="4404360"/>
          </a:xfrm>
        </p:spPr>
        <p:txBody>
          <a:bodyPr/>
          <a:lstStyle>
            <a:lvl1pPr>
              <a:lnSpc>
                <a:spcPct val="90000"/>
              </a:lnSpc>
              <a:defRPr sz="9200" b="0" i="0">
                <a:solidFill>
                  <a:schemeClr val="accent1"/>
                </a:solidFill>
                <a:latin typeface="IBM Plex Sans SemiBold" panose="020B0503050203000203" pitchFamily="34" charset="77"/>
              </a:defRPr>
            </a:lvl1pPr>
          </a:lstStyle>
          <a:p>
            <a:r>
              <a:rPr lang="en-US" dirty="0"/>
              <a:t>High impact </a:t>
            </a:r>
            <a:br>
              <a:rPr lang="en-US" dirty="0"/>
            </a:br>
            <a:r>
              <a:rPr lang="en-US" dirty="0" err="1"/>
              <a:t>xlg</a:t>
            </a:r>
            <a:r>
              <a:rPr lang="en-US" dirty="0"/>
              <a:t> text</a:t>
            </a:r>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pic>
        <p:nvPicPr>
          <p:cNvPr id="6" name="Picture 5">
            <a:extLst>
              <a:ext uri="{FF2B5EF4-FFF2-40B4-BE49-F238E27FC236}">
                <a16:creationId xmlns:a16="http://schemas.microsoft.com/office/drawing/2014/main" id="{A727ED31-09B9-2F4F-8BF7-FD8ADC695F5B}"/>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3887675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Xlg text / fact + image">
    <p:spTree>
      <p:nvGrpSpPr>
        <p:cNvPr id="1" name=""/>
        <p:cNvGrpSpPr/>
        <p:nvPr/>
      </p:nvGrpSpPr>
      <p:grpSpPr>
        <a:xfrm>
          <a:off x="0" y="0"/>
          <a:ext cx="0" cy="0"/>
          <a:chOff x="0" y="0"/>
          <a:chExt cx="0" cy="0"/>
        </a:xfrm>
      </p:grpSpPr>
      <p:sp>
        <p:nvSpPr>
          <p:cNvPr id="6" name="Text Placeholder"/>
          <p:cNvSpPr>
            <a:spLocks noGrp="1"/>
          </p:cNvSpPr>
          <p:nvPr>
            <p:ph type="body" sz="quarter" idx="12" hasCustomPrompt="1"/>
          </p:nvPr>
        </p:nvSpPr>
        <p:spPr>
          <a:xfrm>
            <a:off x="155448" y="1155627"/>
            <a:ext cx="4206240" cy="3361944"/>
          </a:xfrm>
        </p:spPr>
        <p:txBody>
          <a:bodyPr/>
          <a:lstStyle>
            <a:lvl1pPr>
              <a:lnSpc>
                <a:spcPct val="90000"/>
              </a:lnSpc>
              <a:defRPr sz="9200" b="0" i="0">
                <a:solidFill>
                  <a:schemeClr val="accent1"/>
                </a:solidFill>
                <a:latin typeface="IBM Plex Sans SemiBold" panose="020B0503050203000203" pitchFamily="34" charset="77"/>
              </a:defRPr>
            </a:lvl1pPr>
          </a:lstStyle>
          <a:p>
            <a:pPr lvl="0"/>
            <a:r>
              <a:rPr lang="en-US" dirty="0"/>
              <a:t>100%</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D72E93A7-C278-A142-AB3D-EA0C25ABB392}"/>
              </a:ext>
            </a:extLst>
          </p:cNvPr>
          <p:cNvSpPr>
            <a:spLocks noGrp="1"/>
          </p:cNvSpPr>
          <p:nvPr>
            <p:ph type="body" sz="quarter" idx="14" hasCustomPrompt="1"/>
          </p:nvPr>
        </p:nvSpPr>
        <p:spPr>
          <a:xfrm>
            <a:off x="219456" y="173736"/>
            <a:ext cx="3794760" cy="859536"/>
          </a:xfrm>
        </p:spPr>
        <p:txBody>
          <a:bodyPr/>
          <a:lstStyle>
            <a:lvl1pPr>
              <a:defRPr sz="2000"/>
            </a:lvl1pPr>
            <a:lvl2pPr marL="0" indent="0">
              <a:buNone/>
              <a:defRPr/>
            </a:lvl2pPr>
          </a:lstStyle>
          <a:p>
            <a:pPr lvl="0"/>
            <a:r>
              <a:rPr lang="en-US" dirty="0"/>
              <a:t>Title with </a:t>
            </a:r>
            <a:r>
              <a:rPr lang="en-US" dirty="0" err="1"/>
              <a:t>xlg</a:t>
            </a:r>
            <a:r>
              <a:rPr lang="en-US" dirty="0"/>
              <a:t> text + optional ½ image</a:t>
            </a:r>
          </a:p>
        </p:txBody>
      </p:sp>
      <p:pic>
        <p:nvPicPr>
          <p:cNvPr id="10" name="Picture 9">
            <a:extLst>
              <a:ext uri="{FF2B5EF4-FFF2-40B4-BE49-F238E27FC236}">
                <a16:creationId xmlns:a16="http://schemas.microsoft.com/office/drawing/2014/main" id="{EC740996-FB94-4C41-BF5C-7C66E91DF28D}"/>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27243641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73152" y="201169"/>
            <a:ext cx="5562535" cy="1729232"/>
          </a:xfrm>
        </p:spPr>
        <p:txBody>
          <a:bodyPr lIns="0" rIns="0"/>
          <a:lstStyle>
            <a:lvl1pPr marL="164592" indent="-164592">
              <a:defRPr>
                <a:solidFill>
                  <a:schemeClr val="accent1"/>
                </a:solidFill>
              </a:defRPr>
            </a:lvl1pPr>
          </a:lstStyle>
          <a:p>
            <a:r>
              <a:rPr lang="en-US" dirty="0"/>
              <a:t>“Template for a single quote: adjust optional author information to have similar spacing at the end of the quote.”</a:t>
            </a:r>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Text Placeholder 10">
            <a:extLst>
              <a:ext uri="{FF2B5EF4-FFF2-40B4-BE49-F238E27FC236}">
                <a16:creationId xmlns:a16="http://schemas.microsoft.com/office/drawing/2014/main" id="{05A10955-0FA2-0B41-9E47-492323D6BFB2}"/>
              </a:ext>
            </a:extLst>
          </p:cNvPr>
          <p:cNvSpPr>
            <a:spLocks noGrp="1"/>
          </p:cNvSpPr>
          <p:nvPr>
            <p:ph type="body" sz="quarter" idx="14" hasCustomPrompt="1"/>
          </p:nvPr>
        </p:nvSpPr>
        <p:spPr>
          <a:xfrm>
            <a:off x="219456" y="1947672"/>
            <a:ext cx="4123944" cy="246888"/>
          </a:xfrm>
        </p:spPr>
        <p:txBody>
          <a:bodyPr/>
          <a:lstStyle>
            <a:lvl1pPr>
              <a:defRPr>
                <a:solidFill>
                  <a:schemeClr val="bg2"/>
                </a:solidFill>
              </a:defRPr>
            </a:lvl1pPr>
            <a:lvl2pPr marL="0" indent="0">
              <a:buNone/>
              <a:defRPr/>
            </a:lvl2pPr>
          </a:lstStyle>
          <a:p>
            <a:pPr lvl="0"/>
            <a:r>
              <a:rPr lang="en-US" dirty="0"/>
              <a:t>Richard P. Feynman</a:t>
            </a:r>
          </a:p>
        </p:txBody>
      </p:sp>
      <p:sp>
        <p:nvSpPr>
          <p:cNvPr id="13" name="Text Placeholder 12">
            <a:extLst>
              <a:ext uri="{FF2B5EF4-FFF2-40B4-BE49-F238E27FC236}">
                <a16:creationId xmlns:a16="http://schemas.microsoft.com/office/drawing/2014/main" id="{128095EB-9F92-1242-9308-650B1A6E2BD7}"/>
              </a:ext>
            </a:extLst>
          </p:cNvPr>
          <p:cNvSpPr>
            <a:spLocks noGrp="1"/>
          </p:cNvSpPr>
          <p:nvPr>
            <p:ph type="body" sz="quarter" idx="15" hasCustomPrompt="1"/>
          </p:nvPr>
        </p:nvSpPr>
        <p:spPr>
          <a:xfrm>
            <a:off x="219456" y="2203704"/>
            <a:ext cx="4123944" cy="246888"/>
          </a:xfrm>
        </p:spPr>
        <p:txBody>
          <a:bodyPr/>
          <a:lstStyle>
            <a:lvl1pPr>
              <a:defRPr b="0" i="1">
                <a:solidFill>
                  <a:schemeClr val="bg2"/>
                </a:solidFill>
                <a:latin typeface="IBM Plex Sans" panose="020B0503050203000203" pitchFamily="34" charset="0"/>
              </a:defRPr>
            </a:lvl1pPr>
            <a:lvl2pPr marL="0" indent="0">
              <a:buNone/>
              <a:defRPr/>
            </a:lvl2pPr>
          </a:lstStyle>
          <a:p>
            <a:pPr lvl="0"/>
            <a:r>
              <a:rPr lang="en-US" dirty="0"/>
              <a:t>Simulating Physics with Computers</a:t>
            </a:r>
          </a:p>
        </p:txBody>
      </p:sp>
      <p:pic>
        <p:nvPicPr>
          <p:cNvPr id="14" name="Picture 13">
            <a:extLst>
              <a:ext uri="{FF2B5EF4-FFF2-40B4-BE49-F238E27FC236}">
                <a16:creationId xmlns:a16="http://schemas.microsoft.com/office/drawing/2014/main" id="{4FA9BBB0-25AA-FB46-A614-A914AAB4DD0F}"/>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18960679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full width image ">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Picture Placeholder">
            <a:extLst>
              <a:ext uri="{FF2B5EF4-FFF2-40B4-BE49-F238E27FC236}">
                <a16:creationId xmlns:a16="http://schemas.microsoft.com/office/drawing/2014/main" id="{4689A64A-A783-D24D-9765-5E12B636FF62}"/>
              </a:ext>
            </a:extLst>
          </p:cNvPr>
          <p:cNvSpPr>
            <a:spLocks noGrp="1"/>
          </p:cNvSpPr>
          <p:nvPr>
            <p:ph type="pic" sz="quarter" idx="12"/>
          </p:nvPr>
        </p:nvSpPr>
        <p:spPr>
          <a:xfrm>
            <a:off x="0" y="1276350"/>
            <a:ext cx="9144000" cy="3867150"/>
          </a:xfrm>
        </p:spPr>
        <p:txBody>
          <a:bodyPr lIns="91440" tIns="91440" rIns="91440" bIns="91440"/>
          <a:lstStyle/>
          <a:p>
            <a:r>
              <a:rPr lang="en-US"/>
              <a:t>Click icon to add picture</a:t>
            </a:r>
            <a:endParaRPr lang="en-US" dirty="0"/>
          </a:p>
        </p:txBody>
      </p:sp>
      <p:sp>
        <p:nvSpPr>
          <p:cNvPr id="8" name="Text Placeholder 7">
            <a:extLst>
              <a:ext uri="{FF2B5EF4-FFF2-40B4-BE49-F238E27FC236}">
                <a16:creationId xmlns:a16="http://schemas.microsoft.com/office/drawing/2014/main" id="{1E0E60D0-D366-764B-8A91-8A28056057DA}"/>
              </a:ext>
            </a:extLst>
          </p:cNvPr>
          <p:cNvSpPr>
            <a:spLocks noGrp="1"/>
          </p:cNvSpPr>
          <p:nvPr>
            <p:ph type="body" sz="quarter" idx="13" hasCustomPrompt="1"/>
          </p:nvPr>
        </p:nvSpPr>
        <p:spPr>
          <a:xfrm>
            <a:off x="219456" y="173736"/>
            <a:ext cx="4142232" cy="804672"/>
          </a:xfrm>
        </p:spPr>
        <p:txBody>
          <a:bodyPr/>
          <a:lstStyle>
            <a:lvl1pPr>
              <a:defRPr sz="2000"/>
            </a:lvl1pPr>
            <a:lvl2pPr marL="0" indent="0">
              <a:buNone/>
              <a:defRPr/>
            </a:lvl2pPr>
          </a:lstStyle>
          <a:p>
            <a:pPr lvl="0"/>
            <a:r>
              <a:rPr lang="en-US" dirty="0"/>
              <a:t>Title + image below</a:t>
            </a:r>
          </a:p>
        </p:txBody>
      </p:sp>
      <p:pic>
        <p:nvPicPr>
          <p:cNvPr id="9" name="Picture 8">
            <a:extLst>
              <a:ext uri="{FF2B5EF4-FFF2-40B4-BE49-F238E27FC236}">
                <a16:creationId xmlns:a16="http://schemas.microsoft.com/office/drawing/2014/main" id="{E6247D1C-5440-784F-BE29-75456EAC64CA}"/>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2074894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content righ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4294632"/>
          </a:xfrm>
        </p:spPr>
        <p:txBody>
          <a:bodyPr/>
          <a:lstStyle/>
          <a:p>
            <a:r>
              <a:rPr lang="en-US" dirty="0"/>
              <a:t>Title + content right</a:t>
            </a:r>
          </a:p>
        </p:txBody>
      </p:sp>
      <p:sp>
        <p:nvSpPr>
          <p:cNvPr id="6" name="Text Placeholder"/>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248154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1 column">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1" y="201168"/>
            <a:ext cx="6437623" cy="804672"/>
          </a:xfrm>
        </p:spPr>
        <p:txBody>
          <a:bodyPr/>
          <a:lstStyle>
            <a:lvl1pPr>
              <a:defRPr/>
            </a:lvl1pPr>
          </a:lstStyle>
          <a:p>
            <a:r>
              <a:rPr lang="en-US" dirty="0"/>
              <a:t>Title + 1 column</a:t>
            </a:r>
          </a:p>
        </p:txBody>
      </p:sp>
      <p:sp>
        <p:nvSpPr>
          <p:cNvPr id="6" name="Text Placeholder"/>
          <p:cNvSpPr>
            <a:spLocks noGrp="1"/>
          </p:cNvSpPr>
          <p:nvPr>
            <p:ph type="body" sz="quarter" idx="12"/>
          </p:nvPr>
        </p:nvSpPr>
        <p:spPr>
          <a:xfrm>
            <a:off x="219456" y="1243584"/>
            <a:ext cx="8705269" cy="3252216"/>
          </a:xfrm>
        </p:spPr>
        <p:txBody>
          <a:bodyPr/>
          <a:lstStyle>
            <a:lvl1pPr>
              <a:defRPr sz="1800"/>
            </a:lvl1pPr>
            <a:lvl2pPr>
              <a:defRPr sz="16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7" name="Picture 6">
            <a:extLst>
              <a:ext uri="{FF2B5EF4-FFF2-40B4-BE49-F238E27FC236}">
                <a16:creationId xmlns:a16="http://schemas.microsoft.com/office/drawing/2014/main" id="{E1A63CAA-CD94-4445-9635-ACF0C2BB7BAE}"/>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5454826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2 columns (1/4 - 3/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lvl1pPr>
              <a:defRPr/>
            </a:lvl1pPr>
          </a:lstStyle>
          <a:p>
            <a:r>
              <a:rPr lang="en-US" dirty="0"/>
              <a:t>Title + 2 columns (¼ - ¾)</a:t>
            </a:r>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2505456" y="1243584"/>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12E6C3BF-3922-6641-BF4A-443633640296}"/>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18800972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3 columns (1/4 - 1/2)">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lvl1pPr>
              <a:defRPr/>
            </a:lvl1pPr>
          </a:lstStyle>
          <a:p>
            <a:r>
              <a:rPr lang="en-US" dirty="0"/>
              <a:t>Title + 3 columns (¼ - ¼ - ½) </a:t>
            </a:r>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hasCustomPrompt="1"/>
          </p:nvPr>
        </p:nvSpPr>
        <p:spPr>
          <a:xfrm>
            <a:off x="2505456" y="1243584"/>
            <a:ext cx="1837944" cy="3252216"/>
          </a:xfrm>
        </p:spPr>
        <p:txBody>
          <a:bodyPr/>
          <a:lstStyle/>
          <a:p>
            <a:pPr lvl="0"/>
            <a:r>
              <a:rPr lang="en-US" dirty="0"/>
              <a:t>Optional 2nd </a:t>
            </a:r>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Content Placeholder">
            <a:extLst>
              <a:ext uri="{FF2B5EF4-FFF2-40B4-BE49-F238E27FC236}">
                <a16:creationId xmlns:a16="http://schemas.microsoft.com/office/drawing/2014/main" id="{28498EF9-40E8-9442-BA1B-A45C4AF83CB5}"/>
              </a:ext>
            </a:extLst>
          </p:cNvPr>
          <p:cNvSpPr>
            <a:spLocks noGrp="1"/>
          </p:cNvSpPr>
          <p:nvPr>
            <p:ph sz="quarter" idx="14"/>
          </p:nvPr>
        </p:nvSpPr>
        <p:spPr>
          <a:xfrm>
            <a:off x="4791456" y="1243584"/>
            <a:ext cx="4142232" cy="3279648"/>
          </a:xfrm>
        </p:spPr>
        <p:txBody>
          <a:bodyPr/>
          <a:lstStyle>
            <a:lvl1pPr>
              <a:defRPr sz="1400"/>
            </a:lvl1pPr>
          </a:lstStyle>
          <a:p>
            <a:pPr lvl="0"/>
            <a:r>
              <a:rPr lang="en-US"/>
              <a:t>Click to edit Master text styles</a:t>
            </a:r>
          </a:p>
        </p:txBody>
      </p:sp>
      <p:pic>
        <p:nvPicPr>
          <p:cNvPr id="10" name="Picture 9">
            <a:extLst>
              <a:ext uri="{FF2B5EF4-FFF2-40B4-BE49-F238E27FC236}">
                <a16:creationId xmlns:a16="http://schemas.microsoft.com/office/drawing/2014/main" id="{0A41A6EC-62E3-B64F-8916-4A69B1CEE782}"/>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25152784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4 columns (1/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p>
            <a:r>
              <a:rPr lang="en-US" dirty="0"/>
              <a:t>Title + 4 columns (¼)</a:t>
            </a:r>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hasCustomPrompt="1"/>
          </p:nvPr>
        </p:nvSpPr>
        <p:spPr>
          <a:xfrm>
            <a:off x="2505456" y="1243584"/>
            <a:ext cx="1837944" cy="3252216"/>
          </a:xfrm>
        </p:spPr>
        <p:txBody>
          <a:bodyPr/>
          <a:lstStyle/>
          <a:p>
            <a:pPr lvl="0"/>
            <a:r>
              <a:rPr lang="en-US" dirty="0"/>
              <a:t>Optional 2nd </a:t>
            </a:r>
          </a:p>
        </p:txBody>
      </p:sp>
      <p:sp>
        <p:nvSpPr>
          <p:cNvPr id="10" name="Text Placeholder 3"/>
          <p:cNvSpPr>
            <a:spLocks noGrp="1"/>
          </p:cNvSpPr>
          <p:nvPr>
            <p:ph type="body" sz="quarter" idx="14" hasCustomPrompt="1"/>
          </p:nvPr>
        </p:nvSpPr>
        <p:spPr>
          <a:xfrm>
            <a:off x="4791456" y="1243584"/>
            <a:ext cx="1837944" cy="3252216"/>
          </a:xfrm>
        </p:spPr>
        <p:txBody>
          <a:bodyPr/>
          <a:lstStyle/>
          <a:p>
            <a:pPr lvl="0"/>
            <a:r>
              <a:rPr lang="en-US" dirty="0"/>
              <a:t>Optional 3rd</a:t>
            </a:r>
          </a:p>
        </p:txBody>
      </p:sp>
      <p:sp>
        <p:nvSpPr>
          <p:cNvPr id="12" name="Text Placeholder 4"/>
          <p:cNvSpPr>
            <a:spLocks noGrp="1"/>
          </p:cNvSpPr>
          <p:nvPr>
            <p:ph type="body" sz="quarter" idx="15" hasCustomPrompt="1"/>
          </p:nvPr>
        </p:nvSpPr>
        <p:spPr>
          <a:xfrm>
            <a:off x="7086600" y="1243584"/>
            <a:ext cx="1837944" cy="3252216"/>
          </a:xfrm>
        </p:spPr>
        <p:txBody>
          <a:bodyPr/>
          <a:lstStyle/>
          <a:p>
            <a:pPr lvl="0"/>
            <a:r>
              <a:rPr lang="en-US" dirty="0"/>
              <a:t>Optional 4th</a:t>
            </a:r>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11" name="Picture 10">
            <a:extLst>
              <a:ext uri="{FF2B5EF4-FFF2-40B4-BE49-F238E27FC236}">
                <a16:creationId xmlns:a16="http://schemas.microsoft.com/office/drawing/2014/main" id="{AD298876-C1E6-EC4B-A655-096B6E6D40B5}"/>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4056034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Blue (1 line)">
    <p:bg>
      <p:bgPr>
        <a:solidFill>
          <a:schemeClr val="accent3"/>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210312" y="201169"/>
            <a:ext cx="4325969" cy="477488"/>
          </a:xfrm>
        </p:spPr>
        <p:txBody>
          <a:bodyPr/>
          <a:lstStyle>
            <a:lvl1pPr>
              <a:lnSpc>
                <a:spcPct val="90000"/>
              </a:lnSpc>
              <a:defRPr>
                <a:solidFill>
                  <a:schemeClr val="bg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2"/>
                </a:solidFill>
              </a:defRPr>
            </a:lvl1pPr>
          </a:lstStyle>
          <a:p>
            <a:r>
              <a:rPr lang="en-US"/>
              <a:t>IBM Confidential – For Internal Use Only</a:t>
            </a:r>
            <a:endParaRPr lang="en-US" dirty="0"/>
          </a:p>
        </p:txBody>
      </p:sp>
      <p:sp>
        <p:nvSpPr>
          <p:cNvPr id="7" name="Text Placeholder 7">
            <a:extLst>
              <a:ext uri="{FF2B5EF4-FFF2-40B4-BE49-F238E27FC236}">
                <a16:creationId xmlns:a16="http://schemas.microsoft.com/office/drawing/2014/main" id="{AFC633C5-65CF-184D-B9B0-3AF5AF43F03B}"/>
              </a:ext>
            </a:extLst>
          </p:cNvPr>
          <p:cNvSpPr>
            <a:spLocks noGrp="1"/>
          </p:cNvSpPr>
          <p:nvPr>
            <p:ph type="body" sz="quarter" idx="13" hasCustomPrompt="1"/>
          </p:nvPr>
        </p:nvSpPr>
        <p:spPr>
          <a:xfrm>
            <a:off x="216662" y="987552"/>
            <a:ext cx="4135463" cy="247330"/>
          </a:xfrm>
        </p:spPr>
        <p:txBody>
          <a:bodyPr/>
          <a:lstStyle>
            <a:lvl1pPr>
              <a:defRPr>
                <a:solidFill>
                  <a:schemeClr val="bg1"/>
                </a:solidFill>
              </a:defRPr>
            </a:lvl1pPr>
          </a:lstStyle>
          <a:p>
            <a:r>
              <a:rPr lang="en-US" dirty="0" err="1"/>
              <a:t>Firstname</a:t>
            </a:r>
            <a:r>
              <a:rPr lang="en-US" dirty="0"/>
              <a:t> </a:t>
            </a:r>
            <a:r>
              <a:rPr lang="en-US" dirty="0" err="1"/>
              <a:t>Lastname</a:t>
            </a:r>
            <a:endParaRPr lang="en-US" dirty="0"/>
          </a:p>
        </p:txBody>
      </p:sp>
      <p:sp>
        <p:nvSpPr>
          <p:cNvPr id="8" name="Text Placeholder 8">
            <a:extLst>
              <a:ext uri="{FF2B5EF4-FFF2-40B4-BE49-F238E27FC236}">
                <a16:creationId xmlns:a16="http://schemas.microsoft.com/office/drawing/2014/main" id="{82CADD8E-6C35-0E41-B4A9-4C8CA39A5624}"/>
              </a:ext>
            </a:extLst>
          </p:cNvPr>
          <p:cNvSpPr>
            <a:spLocks noGrp="1"/>
          </p:cNvSpPr>
          <p:nvPr>
            <p:ph type="body" sz="quarter" idx="14" hasCustomPrompt="1"/>
          </p:nvPr>
        </p:nvSpPr>
        <p:spPr>
          <a:xfrm>
            <a:off x="216661" y="1252728"/>
            <a:ext cx="4131973" cy="251396"/>
          </a:xfrm>
        </p:spPr>
        <p:txBody>
          <a:bodyPr/>
          <a:lstStyle>
            <a:lvl1pPr>
              <a:defRPr>
                <a:solidFill>
                  <a:schemeClr val="bg1"/>
                </a:solidFill>
              </a:defRPr>
            </a:lvl1pPr>
          </a:lstStyle>
          <a:p>
            <a:r>
              <a:rPr lang="en-US" dirty="0"/>
              <a:t>Job Title</a:t>
            </a:r>
          </a:p>
        </p:txBody>
      </p:sp>
      <p:pic>
        <p:nvPicPr>
          <p:cNvPr id="11" name="Picture 10">
            <a:extLst>
              <a:ext uri="{FF2B5EF4-FFF2-40B4-BE49-F238E27FC236}">
                <a16:creationId xmlns:a16="http://schemas.microsoft.com/office/drawing/2014/main" id="{06FD8E5D-DD29-8940-A03B-1A463EC043AF}"/>
              </a:ext>
            </a:extLst>
          </p:cNvPr>
          <p:cNvPicPr>
            <a:picLocks noChangeAspect="1"/>
          </p:cNvPicPr>
          <p:nvPr userDrawn="1"/>
        </p:nvPicPr>
        <p:blipFill>
          <a:blip r:embed="rId2"/>
          <a:stretch>
            <a:fillRect/>
          </a:stretch>
        </p:blipFill>
        <p:spPr>
          <a:xfrm>
            <a:off x="7551876" y="4526742"/>
            <a:ext cx="1605280" cy="616758"/>
          </a:xfrm>
          <a:prstGeom prst="rect">
            <a:avLst/>
          </a:prstGeom>
        </p:spPr>
      </p:pic>
      <p:pic>
        <p:nvPicPr>
          <p:cNvPr id="10" name="Graphic 9">
            <a:extLst>
              <a:ext uri="{FF2B5EF4-FFF2-40B4-BE49-F238E27FC236}">
                <a16:creationId xmlns:a16="http://schemas.microsoft.com/office/drawing/2014/main" id="{6E73ABA4-3F6A-DF45-B292-922D1538BF8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0312" y="833104"/>
            <a:ext cx="1308100" cy="12700"/>
          </a:xfrm>
          <a:prstGeom prst="rect">
            <a:avLst/>
          </a:prstGeom>
        </p:spPr>
      </p:pic>
    </p:spTree>
    <p:extLst>
      <p:ext uri="{BB962C8B-B14F-4D97-AF65-F5344CB8AC3E}">
        <p14:creationId xmlns:p14="http://schemas.microsoft.com/office/powerpoint/2010/main" val="2431631997"/>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4 columns (with number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876289" cy="804672"/>
          </a:xfrm>
        </p:spPr>
        <p:txBody>
          <a:bodyPr/>
          <a:lstStyle/>
          <a:p>
            <a:r>
              <a:rPr lang="en-US" dirty="0"/>
              <a:t>Title + 4 columns (¼) with number or pictogram space</a:t>
            </a:r>
          </a:p>
        </p:txBody>
      </p:sp>
      <p:sp>
        <p:nvSpPr>
          <p:cNvPr id="6" name="Text Placeholder 1"/>
          <p:cNvSpPr>
            <a:spLocks noGrp="1"/>
          </p:cNvSpPr>
          <p:nvPr>
            <p:ph type="body" sz="quarter" idx="12"/>
          </p:nvPr>
        </p:nvSpPr>
        <p:spPr>
          <a:xfrm>
            <a:off x="219456" y="1929384"/>
            <a:ext cx="1837944" cy="23848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hasCustomPrompt="1"/>
          </p:nvPr>
        </p:nvSpPr>
        <p:spPr>
          <a:xfrm>
            <a:off x="2500884" y="1930400"/>
            <a:ext cx="1837944" cy="2384899"/>
          </a:xfrm>
        </p:spPr>
        <p:txBody>
          <a:bodyPr/>
          <a:lstStyle/>
          <a:p>
            <a:pPr lvl="0"/>
            <a:r>
              <a:rPr lang="en-US" dirty="0"/>
              <a:t>Optional 2nd </a:t>
            </a:r>
          </a:p>
        </p:txBody>
      </p:sp>
      <p:sp>
        <p:nvSpPr>
          <p:cNvPr id="10" name="Text Placeholder 3"/>
          <p:cNvSpPr>
            <a:spLocks noGrp="1"/>
          </p:cNvSpPr>
          <p:nvPr>
            <p:ph type="body" sz="quarter" idx="14" hasCustomPrompt="1"/>
          </p:nvPr>
        </p:nvSpPr>
        <p:spPr>
          <a:xfrm>
            <a:off x="4791456" y="1929384"/>
            <a:ext cx="1837944" cy="2384900"/>
          </a:xfrm>
        </p:spPr>
        <p:txBody>
          <a:bodyPr/>
          <a:lstStyle/>
          <a:p>
            <a:pPr lvl="0"/>
            <a:r>
              <a:rPr lang="en-US" dirty="0"/>
              <a:t>Optional 3rd</a:t>
            </a:r>
          </a:p>
        </p:txBody>
      </p:sp>
      <p:sp>
        <p:nvSpPr>
          <p:cNvPr id="12" name="Text Placeholder 4"/>
          <p:cNvSpPr>
            <a:spLocks noGrp="1"/>
          </p:cNvSpPr>
          <p:nvPr>
            <p:ph type="body" sz="quarter" idx="15" hasCustomPrompt="1"/>
          </p:nvPr>
        </p:nvSpPr>
        <p:spPr>
          <a:xfrm>
            <a:off x="7086600" y="1930399"/>
            <a:ext cx="1837944" cy="2384900"/>
          </a:xfrm>
        </p:spPr>
        <p:txBody>
          <a:bodyPr/>
          <a:lstStyle/>
          <a:p>
            <a:pPr lvl="0"/>
            <a:r>
              <a:rPr lang="en-US" dirty="0"/>
              <a:t>Optional 4th</a:t>
            </a:r>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1">
            <a:extLst>
              <a:ext uri="{FF2B5EF4-FFF2-40B4-BE49-F238E27FC236}">
                <a16:creationId xmlns:a16="http://schemas.microsoft.com/office/drawing/2014/main" id="{98802FAD-6C13-8842-9D68-EBEF9892F4CA}"/>
              </a:ext>
            </a:extLst>
          </p:cNvPr>
          <p:cNvSpPr>
            <a:spLocks noGrp="1"/>
          </p:cNvSpPr>
          <p:nvPr>
            <p:ph type="body" sz="quarter" idx="16" hasCustomPrompt="1"/>
          </p:nvPr>
        </p:nvSpPr>
        <p:spPr>
          <a:xfrm>
            <a:off x="228666" y="1289050"/>
            <a:ext cx="763296" cy="460715"/>
          </a:xfrm>
        </p:spPr>
        <p:txBody>
          <a:bodyPr/>
          <a:lstStyle>
            <a:lvl1pPr>
              <a:defRPr sz="2800" b="1">
                <a:solidFill>
                  <a:schemeClr val="accent1"/>
                </a:solidFill>
              </a:defRPr>
            </a:lvl1pPr>
          </a:lstStyle>
          <a:p>
            <a:pPr lvl="0"/>
            <a:r>
              <a:rPr lang="en-US" dirty="0"/>
              <a:t>1</a:t>
            </a:r>
          </a:p>
        </p:txBody>
      </p:sp>
      <p:sp>
        <p:nvSpPr>
          <p:cNvPr id="11" name="Text Placeholder 1">
            <a:extLst>
              <a:ext uri="{FF2B5EF4-FFF2-40B4-BE49-F238E27FC236}">
                <a16:creationId xmlns:a16="http://schemas.microsoft.com/office/drawing/2014/main" id="{432D1B43-E0F6-4246-9ED3-5AF9DAAA1D0C}"/>
              </a:ext>
            </a:extLst>
          </p:cNvPr>
          <p:cNvSpPr>
            <a:spLocks noGrp="1"/>
          </p:cNvSpPr>
          <p:nvPr>
            <p:ph type="body" sz="quarter" idx="17" hasCustomPrompt="1"/>
          </p:nvPr>
        </p:nvSpPr>
        <p:spPr>
          <a:xfrm>
            <a:off x="2514666" y="1303009"/>
            <a:ext cx="763296" cy="460715"/>
          </a:xfrm>
        </p:spPr>
        <p:txBody>
          <a:bodyPr/>
          <a:lstStyle>
            <a:lvl1pPr>
              <a:defRPr sz="2800" b="1">
                <a:solidFill>
                  <a:schemeClr val="accent1"/>
                </a:solidFill>
              </a:defRPr>
            </a:lvl1pPr>
          </a:lstStyle>
          <a:p>
            <a:pPr lvl="0"/>
            <a:r>
              <a:rPr lang="en-US" dirty="0"/>
              <a:t>2</a:t>
            </a:r>
          </a:p>
        </p:txBody>
      </p:sp>
      <p:sp>
        <p:nvSpPr>
          <p:cNvPr id="13" name="Text Placeholder 1">
            <a:extLst>
              <a:ext uri="{FF2B5EF4-FFF2-40B4-BE49-F238E27FC236}">
                <a16:creationId xmlns:a16="http://schemas.microsoft.com/office/drawing/2014/main" id="{AAC37EE1-F1D4-9045-9E89-26832C0CF036}"/>
              </a:ext>
            </a:extLst>
          </p:cNvPr>
          <p:cNvSpPr>
            <a:spLocks noGrp="1"/>
          </p:cNvSpPr>
          <p:nvPr>
            <p:ph type="body" sz="quarter" idx="18" hasCustomPrompt="1"/>
          </p:nvPr>
        </p:nvSpPr>
        <p:spPr>
          <a:xfrm>
            <a:off x="4800666" y="1303008"/>
            <a:ext cx="763296" cy="460715"/>
          </a:xfrm>
        </p:spPr>
        <p:txBody>
          <a:bodyPr/>
          <a:lstStyle>
            <a:lvl1pPr>
              <a:defRPr sz="2800" b="1">
                <a:solidFill>
                  <a:schemeClr val="accent1"/>
                </a:solidFill>
              </a:defRPr>
            </a:lvl1pPr>
          </a:lstStyle>
          <a:p>
            <a:pPr lvl="0"/>
            <a:r>
              <a:rPr lang="en-US" dirty="0"/>
              <a:t>3</a:t>
            </a:r>
          </a:p>
        </p:txBody>
      </p:sp>
      <p:sp>
        <p:nvSpPr>
          <p:cNvPr id="14" name="Text Placeholder 1">
            <a:extLst>
              <a:ext uri="{FF2B5EF4-FFF2-40B4-BE49-F238E27FC236}">
                <a16:creationId xmlns:a16="http://schemas.microsoft.com/office/drawing/2014/main" id="{28AA39A6-3821-7B4E-BC00-3420DFF4E176}"/>
              </a:ext>
            </a:extLst>
          </p:cNvPr>
          <p:cNvSpPr>
            <a:spLocks noGrp="1"/>
          </p:cNvSpPr>
          <p:nvPr>
            <p:ph type="body" sz="quarter" idx="19" hasCustomPrompt="1"/>
          </p:nvPr>
        </p:nvSpPr>
        <p:spPr>
          <a:xfrm>
            <a:off x="7086600" y="1285916"/>
            <a:ext cx="763296" cy="460715"/>
          </a:xfrm>
        </p:spPr>
        <p:txBody>
          <a:bodyPr/>
          <a:lstStyle>
            <a:lvl1pPr>
              <a:defRPr sz="2800" b="1">
                <a:solidFill>
                  <a:schemeClr val="accent1"/>
                </a:solidFill>
              </a:defRPr>
            </a:lvl1pPr>
          </a:lstStyle>
          <a:p>
            <a:pPr lvl="0"/>
            <a:r>
              <a:rPr lang="en-US" dirty="0"/>
              <a:t>4</a:t>
            </a:r>
          </a:p>
        </p:txBody>
      </p:sp>
      <p:pic>
        <p:nvPicPr>
          <p:cNvPr id="16" name="Picture 15">
            <a:extLst>
              <a:ext uri="{FF2B5EF4-FFF2-40B4-BE49-F238E27FC236}">
                <a16:creationId xmlns:a16="http://schemas.microsoft.com/office/drawing/2014/main" id="{3C0F0089-2AF8-784E-BDFC-C82D162A2588}"/>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8049953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1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804672"/>
          </a:xfrm>
        </p:spPr>
        <p:txBody>
          <a:bodyPr/>
          <a:lstStyle/>
          <a:p>
            <a:r>
              <a:rPr lang="en-US" dirty="0"/>
              <a:t>Title + 1 column + full bleed image </a:t>
            </a:r>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FD009232-E2BC-3C46-BBA7-E52FB6EFC2DB}"/>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5723696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2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804672"/>
          </a:xfrm>
        </p:spPr>
        <p:txBody>
          <a:bodyPr/>
          <a:lstStyle/>
          <a:p>
            <a:r>
              <a:rPr lang="en-US" dirty="0"/>
              <a:t>Title + 2 column + full bleed image </a:t>
            </a:r>
          </a:p>
        </p:txBody>
      </p:sp>
      <p:sp>
        <p:nvSpPr>
          <p:cNvPr id="8" name="Text Placeholder"/>
          <p:cNvSpPr>
            <a:spLocks noGrp="1"/>
          </p:cNvSpPr>
          <p:nvPr>
            <p:ph type="body" sz="quarter" idx="13"/>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0" name="Text Placeholder 9">
            <a:extLst>
              <a:ext uri="{FF2B5EF4-FFF2-40B4-BE49-F238E27FC236}">
                <a16:creationId xmlns:a16="http://schemas.microsoft.com/office/drawing/2014/main" id="{2AD16343-3128-3240-BC32-2E94E02D825C}"/>
              </a:ext>
            </a:extLst>
          </p:cNvPr>
          <p:cNvSpPr>
            <a:spLocks noGrp="1"/>
          </p:cNvSpPr>
          <p:nvPr>
            <p:ph type="body" sz="quarter" idx="16"/>
          </p:nvPr>
        </p:nvSpPr>
        <p:spPr>
          <a:xfrm>
            <a:off x="2505456" y="1243584"/>
            <a:ext cx="1837943" cy="32552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Picture 10">
            <a:extLst>
              <a:ext uri="{FF2B5EF4-FFF2-40B4-BE49-F238E27FC236}">
                <a16:creationId xmlns:a16="http://schemas.microsoft.com/office/drawing/2014/main" id="{5C276499-CBE5-D346-BF22-FD93B3FAD4C2}"/>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10321320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mall title + 3/4 image/content">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2505456" y="201168"/>
            <a:ext cx="6400800" cy="430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F5C57F9-E2FB-6641-A078-B8758C68659C}"/>
              </a:ext>
            </a:extLst>
          </p:cNvPr>
          <p:cNvSpPr>
            <a:spLocks noGrp="1"/>
          </p:cNvSpPr>
          <p:nvPr>
            <p:ph type="body" sz="quarter" idx="14" hasCustomPrompt="1"/>
          </p:nvPr>
        </p:nvSpPr>
        <p:spPr>
          <a:xfrm>
            <a:off x="219456" y="201168"/>
            <a:ext cx="1828800" cy="2370582"/>
          </a:xfrm>
        </p:spPr>
        <p:txBody>
          <a:bodyPr/>
          <a:lstStyle>
            <a:lvl2pPr marL="0" indent="0">
              <a:buNone/>
              <a:defRPr/>
            </a:lvl2pPr>
          </a:lstStyle>
          <a:p>
            <a:pPr lvl="0"/>
            <a:r>
              <a:rPr lang="en-US" dirty="0"/>
              <a:t>Small title, image or content on right  </a:t>
            </a:r>
          </a:p>
        </p:txBody>
      </p:sp>
    </p:spTree>
    <p:extLst>
      <p:ext uri="{BB962C8B-B14F-4D97-AF65-F5344CB8AC3E}">
        <p14:creationId xmlns:p14="http://schemas.microsoft.com/office/powerpoint/2010/main" val="101157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eft panel title + 4 column">
    <p:bg>
      <p:bgPr>
        <a:solidFill>
          <a:schemeClr val="tx2"/>
        </a:solidFill>
        <a:effectLst/>
      </p:bgPr>
    </p:bg>
    <p:spTree>
      <p:nvGrpSpPr>
        <p:cNvPr id="1" name=""/>
        <p:cNvGrpSpPr/>
        <p:nvPr/>
      </p:nvGrpSpPr>
      <p:grpSpPr>
        <a:xfrm>
          <a:off x="0" y="0"/>
          <a:ext cx="0" cy="0"/>
          <a:chOff x="0" y="0"/>
          <a:chExt cx="0" cy="0"/>
        </a:xfrm>
      </p:grpSpPr>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2304535" y="0"/>
            <a:ext cx="6839465"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
        <p:nvSpPr>
          <p:cNvPr id="10" name="Text Placeholder">
            <a:extLst>
              <a:ext uri="{FF2B5EF4-FFF2-40B4-BE49-F238E27FC236}">
                <a16:creationId xmlns:a16="http://schemas.microsoft.com/office/drawing/2014/main" id="{0E9A48A1-C4A9-1F41-B241-8E09A720A9E7}"/>
              </a:ext>
            </a:extLst>
          </p:cNvPr>
          <p:cNvSpPr>
            <a:spLocks noGrp="1"/>
          </p:cNvSpPr>
          <p:nvPr>
            <p:ph type="body" sz="quarter" idx="14" hasCustomPrompt="1"/>
          </p:nvPr>
        </p:nvSpPr>
        <p:spPr>
          <a:xfrm>
            <a:off x="4791456" y="1243584"/>
            <a:ext cx="1833373" cy="3195066"/>
          </a:xfrm>
        </p:spPr>
        <p:txBody>
          <a:bodyPr/>
          <a:lstStyle>
            <a:lvl1pPr>
              <a:lnSpc>
                <a:spcPct val="130000"/>
              </a:lnSpc>
              <a:defRPr sz="1100" b="0" i="0">
                <a:solidFill>
                  <a:schemeClr val="bg1"/>
                </a:solidFill>
                <a:latin typeface="IBM Plex Sans" panose="020B0503050203000203" pitchFamily="34" charset="77"/>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lvl="0"/>
            <a:r>
              <a:rPr lang="en-US" dirty="0"/>
              <a:t>Optional styling for small body copy (11px)</a:t>
            </a:r>
          </a:p>
        </p:txBody>
      </p:sp>
      <p:sp>
        <p:nvSpPr>
          <p:cNvPr id="11" name="Text Placeholder">
            <a:extLst>
              <a:ext uri="{FF2B5EF4-FFF2-40B4-BE49-F238E27FC236}">
                <a16:creationId xmlns:a16="http://schemas.microsoft.com/office/drawing/2014/main" id="{6C43629F-166D-4548-8325-016D207D1220}"/>
              </a:ext>
            </a:extLst>
          </p:cNvPr>
          <p:cNvSpPr>
            <a:spLocks noGrp="1"/>
          </p:cNvSpPr>
          <p:nvPr>
            <p:ph type="body" sz="quarter" idx="15" hasCustomPrompt="1"/>
          </p:nvPr>
        </p:nvSpPr>
        <p:spPr>
          <a:xfrm>
            <a:off x="7086600" y="1243584"/>
            <a:ext cx="1833373" cy="3182811"/>
          </a:xfrm>
        </p:spPr>
        <p:txBody>
          <a:bodyPr/>
          <a:lstStyle>
            <a:lvl1pPr>
              <a:lnSpc>
                <a:spcPct val="110000"/>
              </a:lnSpc>
              <a:defRPr lang="en-US" sz="1400" dirty="0">
                <a:solidFill>
                  <a:schemeClr val="accent1"/>
                </a:solidFill>
                <a:latin typeface="IBM Plex Sans" panose="020B0503050203000203" pitchFamily="34" charset="0"/>
                <a:ea typeface="IBM Plex Sans" panose="020B0503050203000203" pitchFamily="34" charset="0"/>
                <a:cs typeface="IBM Plex Sans" panose="020B0503050203000203" pitchFamily="34" charset="0"/>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marL="0" lvl="0" indent="0" algn="l" rtl="0" eaLnBrk="1" fontAlgn="base" hangingPunct="1">
              <a:lnSpc>
                <a:spcPct val="120000"/>
              </a:lnSpc>
              <a:spcBef>
                <a:spcPts val="1100"/>
              </a:spcBef>
              <a:spcAft>
                <a:spcPct val="0"/>
              </a:spcAft>
              <a:buClr>
                <a:srgbClr val="6D6E70"/>
              </a:buClr>
              <a:buSzPct val="90000"/>
              <a:buFont typeface="Wingdings" pitchFamily="2" charset="2"/>
              <a:buNone/>
            </a:pPr>
            <a:r>
              <a:rPr lang="en-US" dirty="0"/>
              <a:t>Optional text styling for quotes or callouts (20px or 14px depending on length)</a:t>
            </a:r>
          </a:p>
        </p:txBody>
      </p:sp>
      <p:sp>
        <p:nvSpPr>
          <p:cNvPr id="8" name="Text Placeholder 7">
            <a:extLst>
              <a:ext uri="{FF2B5EF4-FFF2-40B4-BE49-F238E27FC236}">
                <a16:creationId xmlns:a16="http://schemas.microsoft.com/office/drawing/2014/main" id="{1DDB3BF9-8155-2D4E-A9D1-1843E9DCAEDA}"/>
              </a:ext>
            </a:extLst>
          </p:cNvPr>
          <p:cNvSpPr>
            <a:spLocks noGrp="1"/>
          </p:cNvSpPr>
          <p:nvPr>
            <p:ph type="body" sz="quarter" idx="16" hasCustomPrompt="1"/>
          </p:nvPr>
        </p:nvSpPr>
        <p:spPr>
          <a:xfrm>
            <a:off x="219456" y="173736"/>
            <a:ext cx="1892807" cy="841248"/>
          </a:xfrm>
        </p:spPr>
        <p:txBody>
          <a:bodyPr/>
          <a:lstStyle>
            <a:lvl1pPr>
              <a:defRPr sz="2000"/>
            </a:lvl1pPr>
            <a:lvl2pPr marL="0" indent="0">
              <a:buNone/>
              <a:defRPr/>
            </a:lvl2pPr>
          </a:lstStyle>
          <a:p>
            <a:pPr lvl="0"/>
            <a:r>
              <a:rPr lang="en-US" dirty="0"/>
              <a:t>Left panel title + description</a:t>
            </a:r>
          </a:p>
        </p:txBody>
      </p:sp>
      <p:sp>
        <p:nvSpPr>
          <p:cNvPr id="14" name="Text Placeholder 13">
            <a:extLst>
              <a:ext uri="{FF2B5EF4-FFF2-40B4-BE49-F238E27FC236}">
                <a16:creationId xmlns:a16="http://schemas.microsoft.com/office/drawing/2014/main" id="{E20AA622-AA52-EB46-977F-64DF63AD1C91}"/>
              </a:ext>
            </a:extLst>
          </p:cNvPr>
          <p:cNvSpPr>
            <a:spLocks noGrp="1"/>
          </p:cNvSpPr>
          <p:nvPr>
            <p:ph type="body" sz="quarter" idx="17"/>
          </p:nvPr>
        </p:nvSpPr>
        <p:spPr>
          <a:xfrm>
            <a:off x="219456" y="1243584"/>
            <a:ext cx="1837944" cy="1328166"/>
          </a:xfrm>
        </p:spPr>
        <p:txBody>
          <a:bodyPr/>
          <a:lstStyle>
            <a:lvl2pPr marL="0" indent="0">
              <a:buNone/>
              <a:defRPr/>
            </a:lvl2pPr>
          </a:lstStyle>
          <a:p>
            <a:pPr lvl="0"/>
            <a:r>
              <a:rPr lang="en-US"/>
              <a:t>Click to edit Master text styles</a:t>
            </a:r>
          </a:p>
        </p:txBody>
      </p:sp>
      <p:sp>
        <p:nvSpPr>
          <p:cNvPr id="16" name="Text Placeholder 15">
            <a:extLst>
              <a:ext uri="{FF2B5EF4-FFF2-40B4-BE49-F238E27FC236}">
                <a16:creationId xmlns:a16="http://schemas.microsoft.com/office/drawing/2014/main" id="{36CA9384-003A-BA4A-98F1-50BB5FA84D33}"/>
              </a:ext>
            </a:extLst>
          </p:cNvPr>
          <p:cNvSpPr>
            <a:spLocks noGrp="1"/>
          </p:cNvSpPr>
          <p:nvPr>
            <p:ph type="body" sz="quarter" idx="18"/>
          </p:nvPr>
        </p:nvSpPr>
        <p:spPr>
          <a:xfrm>
            <a:off x="2505456" y="1243584"/>
            <a:ext cx="1828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7" name="Picture 16">
            <a:extLst>
              <a:ext uri="{FF2B5EF4-FFF2-40B4-BE49-F238E27FC236}">
                <a16:creationId xmlns:a16="http://schemas.microsoft.com/office/drawing/2014/main" id="{35E93564-0997-F943-A427-D795A61EC1AE}"/>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2196729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eft panel title + image">
    <p:bg>
      <p:bgPr>
        <a:solidFill>
          <a:schemeClr val="tx2"/>
        </a:solidFill>
        <a:effectLst/>
      </p:bgPr>
    </p:bg>
    <p:spTree>
      <p:nvGrpSpPr>
        <p:cNvPr id="1" name=""/>
        <p:cNvGrpSpPr/>
        <p:nvPr/>
      </p:nvGrpSpPr>
      <p:grpSpPr>
        <a:xfrm>
          <a:off x="0" y="0"/>
          <a:ext cx="0" cy="0"/>
          <a:chOff x="0" y="0"/>
          <a:chExt cx="0" cy="0"/>
        </a:xfrm>
      </p:grpSpPr>
      <p:sp>
        <p:nvSpPr>
          <p:cNvPr id="11" name="Cool gray 10 rectangle">
            <a:extLst>
              <a:ext uri="{FF2B5EF4-FFF2-40B4-BE49-F238E27FC236}">
                <a16:creationId xmlns:a16="http://schemas.microsoft.com/office/drawing/2014/main" id="{AC7071F7-7B2A-D945-9E7A-B87CA754F3F3}"/>
              </a:ext>
              <a:ext uri="{C183D7F6-B498-43B3-948B-1728B52AA6E4}">
                <adec:decorative xmlns:adec="http://schemas.microsoft.com/office/drawing/2017/decorative" val="1"/>
              </a:ext>
            </a:extLst>
          </p:cNvPr>
          <p:cNvSpPr/>
          <p:nvPr userDrawn="1"/>
        </p:nvSpPr>
        <p:spPr>
          <a:xfrm>
            <a:off x="2304535" y="0"/>
            <a:ext cx="6839465"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pic>
        <p:nvPicPr>
          <p:cNvPr id="13" name="Picture 12">
            <a:extLst>
              <a:ext uri="{FF2B5EF4-FFF2-40B4-BE49-F238E27FC236}">
                <a16:creationId xmlns:a16="http://schemas.microsoft.com/office/drawing/2014/main" id="{DA89792B-7DE7-4945-814D-8C9E3FB89901}"/>
              </a:ext>
            </a:extLst>
          </p:cNvPr>
          <p:cNvPicPr>
            <a:picLocks noChangeAspect="1"/>
          </p:cNvPicPr>
          <p:nvPr userDrawn="1"/>
        </p:nvPicPr>
        <p:blipFill>
          <a:blip r:embed="rId2"/>
          <a:stretch>
            <a:fillRect/>
          </a:stretch>
        </p:blipFill>
        <p:spPr>
          <a:xfrm>
            <a:off x="7549414" y="0"/>
            <a:ext cx="1594586" cy="612648"/>
          </a:xfrm>
          <a:prstGeom prst="rect">
            <a:avLst/>
          </a:prstGeom>
        </p:spPr>
      </p:pic>
      <p:sp>
        <p:nvSpPr>
          <p:cNvPr id="9" name="Picture Placeholder"/>
          <p:cNvSpPr>
            <a:spLocks noGrp="1"/>
          </p:cNvSpPr>
          <p:nvPr>
            <p:ph type="pic" sz="quarter" idx="14"/>
          </p:nvPr>
        </p:nvSpPr>
        <p:spPr>
          <a:xfrm>
            <a:off x="2286000" y="0"/>
            <a:ext cx="6858000" cy="5148072"/>
          </a:xfrm>
          <a:solidFill>
            <a:schemeClr val="tx1"/>
          </a:solidFill>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2" name="Text Placeholder 8">
            <a:extLst>
              <a:ext uri="{FF2B5EF4-FFF2-40B4-BE49-F238E27FC236}">
                <a16:creationId xmlns:a16="http://schemas.microsoft.com/office/drawing/2014/main" id="{0FCF3F11-D5C2-4840-B6AA-0826FA672623}"/>
              </a:ext>
            </a:extLst>
          </p:cNvPr>
          <p:cNvSpPr>
            <a:spLocks noGrp="1"/>
          </p:cNvSpPr>
          <p:nvPr>
            <p:ph type="body" sz="quarter" idx="15" hasCustomPrompt="1"/>
          </p:nvPr>
        </p:nvSpPr>
        <p:spPr>
          <a:xfrm>
            <a:off x="219779" y="4327588"/>
            <a:ext cx="1865621" cy="166688"/>
          </a:xfrm>
        </p:spPr>
        <p:txBody>
          <a:bodyPr/>
          <a:lstStyle>
            <a:lvl1pPr>
              <a:defRPr lang="en-US" sz="1000" b="0" i="1" dirty="0">
                <a:solidFill>
                  <a:schemeClr val="bg2"/>
                </a:solidFill>
                <a:latin typeface="IBM Plex Sans" panose="020B0503050203000203" pitchFamily="34" charset="77"/>
                <a:ea typeface="IBM Plex Sans" panose="020B0503050203000203" pitchFamily="34" charset="0"/>
                <a:cs typeface="IBM Plex Sans" panose="020B0503050203000203" pitchFamily="34" charset="0"/>
              </a:defRPr>
            </a:lvl1pPr>
          </a:lstStyle>
          <a:p>
            <a:pPr marL="0" lvl="0" indent="0" algn="l" rtl="0" eaLnBrk="1" fontAlgn="base" hangingPunct="1">
              <a:lnSpc>
                <a:spcPct val="120000"/>
              </a:lnSpc>
              <a:spcBef>
                <a:spcPts val="1100"/>
              </a:spcBef>
              <a:spcAft>
                <a:spcPct val="0"/>
              </a:spcAft>
              <a:buClr>
                <a:srgbClr val="6D6E70"/>
              </a:buClr>
              <a:buSzPct val="90000"/>
              <a:buFont typeface="Wingdings" pitchFamily="2" charset="2"/>
              <a:buNone/>
            </a:pPr>
            <a:r>
              <a:rPr lang="en-US" dirty="0"/>
              <a:t>Optional image caption styling</a:t>
            </a:r>
          </a:p>
        </p:txBody>
      </p:sp>
      <p:sp>
        <p:nvSpPr>
          <p:cNvPr id="6" name="Text Placeholder 5">
            <a:extLst>
              <a:ext uri="{FF2B5EF4-FFF2-40B4-BE49-F238E27FC236}">
                <a16:creationId xmlns:a16="http://schemas.microsoft.com/office/drawing/2014/main" id="{EE96722A-5328-BD4F-BCAA-57403E973996}"/>
              </a:ext>
            </a:extLst>
          </p:cNvPr>
          <p:cNvSpPr>
            <a:spLocks noGrp="1"/>
          </p:cNvSpPr>
          <p:nvPr>
            <p:ph type="body" sz="quarter" idx="16" hasCustomPrompt="1"/>
          </p:nvPr>
        </p:nvSpPr>
        <p:spPr>
          <a:xfrm>
            <a:off x="219456" y="173736"/>
            <a:ext cx="1892807" cy="841248"/>
          </a:xfrm>
        </p:spPr>
        <p:txBody>
          <a:bodyPr/>
          <a:lstStyle>
            <a:lvl1pPr>
              <a:defRPr sz="2000"/>
            </a:lvl1pPr>
          </a:lstStyle>
          <a:p>
            <a:pPr lvl="0"/>
            <a:r>
              <a:rPr lang="en-US" dirty="0"/>
              <a:t>Left panel title + description</a:t>
            </a:r>
          </a:p>
        </p:txBody>
      </p:sp>
      <p:sp>
        <p:nvSpPr>
          <p:cNvPr id="14" name="Text Placeholder 13">
            <a:extLst>
              <a:ext uri="{FF2B5EF4-FFF2-40B4-BE49-F238E27FC236}">
                <a16:creationId xmlns:a16="http://schemas.microsoft.com/office/drawing/2014/main" id="{47003850-CA02-794E-82E9-2765B21076B6}"/>
              </a:ext>
            </a:extLst>
          </p:cNvPr>
          <p:cNvSpPr>
            <a:spLocks noGrp="1"/>
          </p:cNvSpPr>
          <p:nvPr>
            <p:ph type="body" sz="quarter" idx="17"/>
          </p:nvPr>
        </p:nvSpPr>
        <p:spPr>
          <a:xfrm>
            <a:off x="219457" y="1243584"/>
            <a:ext cx="1837944" cy="1328166"/>
          </a:xfrm>
        </p:spPr>
        <p:txBody>
          <a:bodyPr/>
          <a:lstStyle/>
          <a:p>
            <a:pPr lvl="0"/>
            <a:r>
              <a:rPr lang="en-US"/>
              <a:t>Click to edit Master text styles</a:t>
            </a:r>
          </a:p>
        </p:txBody>
      </p:sp>
    </p:spTree>
    <p:extLst>
      <p:ext uri="{BB962C8B-B14F-4D97-AF65-F5344CB8AC3E}">
        <p14:creationId xmlns:p14="http://schemas.microsoft.com/office/powerpoint/2010/main" val="19392020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2 column (split background)">
    <p:bg>
      <p:bgPr>
        <a:solidFill>
          <a:schemeClr val="tx2"/>
        </a:solidFill>
        <a:effectLst/>
      </p:bgPr>
    </p:bg>
    <p:spTree>
      <p:nvGrpSpPr>
        <p:cNvPr id="1" name=""/>
        <p:cNvGrpSpPr/>
        <p:nvPr/>
      </p:nvGrpSpPr>
      <p:grpSpPr>
        <a:xfrm>
          <a:off x="0" y="0"/>
          <a:ext cx="0" cy="0"/>
          <a:chOff x="0" y="0"/>
          <a:chExt cx="0" cy="0"/>
        </a:xfrm>
      </p:grpSpPr>
      <p:sp>
        <p:nvSpPr>
          <p:cNvPr id="8" name="Cool gray 10 rectangle">
            <a:extLst>
              <a:ext uri="{FF2B5EF4-FFF2-40B4-BE49-F238E27FC236}">
                <a16:creationId xmlns:a16="http://schemas.microsoft.com/office/drawing/2014/main" id="{FA72458D-69F1-254C-9C7B-9A062B760A8D}"/>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2" name="Title"/>
          <p:cNvSpPr>
            <a:spLocks noGrp="1"/>
          </p:cNvSpPr>
          <p:nvPr>
            <p:ph type="title" hasCustomPrompt="1"/>
          </p:nvPr>
        </p:nvSpPr>
        <p:spPr>
          <a:xfrm>
            <a:off x="210311" y="201168"/>
            <a:ext cx="4114735" cy="804672"/>
          </a:xfrm>
        </p:spPr>
        <p:txBody>
          <a:bodyPr/>
          <a:lstStyle>
            <a:lvl1pPr>
              <a:defRPr/>
            </a:lvl1pPr>
          </a:lstStyle>
          <a:p>
            <a:r>
              <a:rPr lang="en-US" dirty="0"/>
              <a:t>Title + 2 columns (½ - ½) split background</a:t>
            </a:r>
          </a:p>
        </p:txBody>
      </p:sp>
      <p:sp>
        <p:nvSpPr>
          <p:cNvPr id="7" name="Content Placeholder"/>
          <p:cNvSpPr>
            <a:spLocks noGrp="1"/>
          </p:cNvSpPr>
          <p:nvPr>
            <p:ph sz="quarter" idx="13"/>
          </p:nvPr>
        </p:nvSpPr>
        <p:spPr>
          <a:xfrm>
            <a:off x="4791456" y="1243584"/>
            <a:ext cx="4142232" cy="3279648"/>
          </a:xfrm>
        </p:spPr>
        <p:txBody>
          <a:bodyPr/>
          <a:lstStyle>
            <a:lvl1pPr>
              <a:defRPr sz="1400"/>
            </a:lvl1pPr>
          </a:lstStyle>
          <a:p>
            <a:pPr lvl="0"/>
            <a:r>
              <a:rPr lang="en-US"/>
              <a:t>Click to edit Master text styles</a:t>
            </a:r>
          </a:p>
        </p:txBody>
      </p:sp>
      <p:sp>
        <p:nvSpPr>
          <p:cNvPr id="6" name="Text Placeholder"/>
          <p:cNvSpPr>
            <a:spLocks noGrp="1"/>
          </p:cNvSpPr>
          <p:nvPr>
            <p:ph type="body" sz="quarter" idx="12"/>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D7850CD9-0F56-5C4D-8CF7-2F109E172934}"/>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11229565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1 column + 3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solidFill>
            <a:schemeClr val="accent3"/>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3"/>
          <p:cNvSpPr>
            <a:spLocks noGrp="1"/>
          </p:cNvSpPr>
          <p:nvPr>
            <p:ph sz="quarter" idx="19"/>
          </p:nvPr>
        </p:nvSpPr>
        <p:spPr>
          <a:xfrm>
            <a:off x="4572000" y="2570163"/>
            <a:ext cx="4572000" cy="2573337"/>
          </a:xfrm>
          <a:solidFill>
            <a:schemeClr val="accent1"/>
          </a:solidFill>
          <a:ln>
            <a:noFill/>
          </a:ln>
        </p:spPr>
        <p:txBody>
          <a:bodyPr lIns="219456" tIns="201168" rIns="228600" bIns="228600"/>
          <a:lstStyle>
            <a:lvl1pPr>
              <a:defRPr>
                <a:solidFill>
                  <a:schemeClr val="tx2"/>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213076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1 column + 3 boxes gray">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solidFill>
            <a:schemeClr val="tx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solidFill>
            <a:srgbClr val="DCDCDC"/>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4572000" y="2570163"/>
            <a:ext cx="4572000" cy="2573337"/>
          </a:xfrm>
          <a:solidFill>
            <a:srgbClr val="BEBEB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906814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4 boxes (alt)">
    <p:spTree>
      <p:nvGrpSpPr>
        <p:cNvPr id="1" name=""/>
        <p:cNvGrpSpPr/>
        <p:nvPr/>
      </p:nvGrpSpPr>
      <p:grpSpPr>
        <a:xfrm>
          <a:off x="0" y="0"/>
          <a:ext cx="0" cy="0"/>
          <a:chOff x="0" y="0"/>
          <a:chExt cx="0" cy="0"/>
        </a:xfrm>
      </p:grpSpPr>
      <p:sp>
        <p:nvSpPr>
          <p:cNvPr id="2" name="Title"/>
          <p:cNvSpPr>
            <a:spLocks noGrp="1"/>
          </p:cNvSpPr>
          <p:nvPr>
            <p:ph type="title"/>
          </p:nvPr>
        </p:nvSpPr>
        <p:spPr>
          <a:xfrm>
            <a:off x="0" y="-1"/>
            <a:ext cx="7086601" cy="2569463"/>
          </a:xfrm>
          <a:noFill/>
        </p:spPr>
        <p:txBody>
          <a:bodyPr lIns="192024" tIns="137160" rIns="228600" bIns="228600"/>
          <a:lstStyle>
            <a:lvl1pPr>
              <a:lnSpc>
                <a:spcPts val="5000"/>
              </a:lnSpc>
              <a:defRPr sz="4200"/>
            </a:lvl1pPr>
          </a:lstStyle>
          <a:p>
            <a:r>
              <a:rPr lang="en-US"/>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chemeClr val="bg1"/>
          </a:solid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2"/>
          <p:cNvSpPr>
            <a:spLocks noGrp="1"/>
          </p:cNvSpPr>
          <p:nvPr>
            <p:ph sz="quarter" idx="19"/>
          </p:nvPr>
        </p:nvSpPr>
        <p:spPr>
          <a:xfrm>
            <a:off x="2286001" y="2570163"/>
            <a:ext cx="2286000" cy="2573337"/>
          </a:xfrm>
          <a:solidFill>
            <a:schemeClr val="accent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6" name="Content Placeholder 3"/>
          <p:cNvSpPr>
            <a:spLocks noGrp="1"/>
          </p:cNvSpPr>
          <p:nvPr>
            <p:ph sz="quarter" idx="17"/>
          </p:nvPr>
        </p:nvSpPr>
        <p:spPr>
          <a:xfrm>
            <a:off x="4572000" y="2570162"/>
            <a:ext cx="2286000" cy="2573338"/>
          </a:xfrm>
          <a:solidFill>
            <a:schemeClr val="accent3"/>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4"/>
          <p:cNvSpPr>
            <a:spLocks noGrp="1"/>
          </p:cNvSpPr>
          <p:nvPr>
            <p:ph sz="quarter" idx="18"/>
          </p:nvPr>
        </p:nvSpPr>
        <p:spPr>
          <a:xfrm>
            <a:off x="6858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B642FF73-135D-9049-908B-399CD5E79550}"/>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485498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2 line)">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1" y="201167"/>
            <a:ext cx="4861751" cy="821183"/>
          </a:xfrm>
        </p:spPr>
        <p:txBody>
          <a:bodyPr/>
          <a:lstStyle>
            <a:lvl1pPr>
              <a:lnSpc>
                <a:spcPct val="90000"/>
              </a:lnSpc>
              <a:defRPr/>
            </a:lvl1pPr>
          </a:lstStyle>
          <a:p>
            <a:r>
              <a:rPr lang="en-US" dirty="0"/>
              <a:t>IBM Quantum template, two line maximum</a:t>
            </a:r>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pic>
        <p:nvPicPr>
          <p:cNvPr id="6" name="Picture 5">
            <a:extLst>
              <a:ext uri="{FF2B5EF4-FFF2-40B4-BE49-F238E27FC236}">
                <a16:creationId xmlns:a16="http://schemas.microsoft.com/office/drawing/2014/main" id="{50AF778C-C865-FE4B-B4D9-4D45652EBE81}"/>
              </a:ext>
            </a:extLst>
          </p:cNvPr>
          <p:cNvPicPr>
            <a:picLocks/>
          </p:cNvPicPr>
          <p:nvPr userDrawn="1"/>
        </p:nvPicPr>
        <p:blipFill>
          <a:blip r:embed="rId2"/>
          <a:stretch>
            <a:fillRect/>
          </a:stretch>
        </p:blipFill>
        <p:spPr>
          <a:xfrm>
            <a:off x="7553976" y="4526280"/>
            <a:ext cx="1609344" cy="612648"/>
          </a:xfrm>
          <a:prstGeom prst="rect">
            <a:avLst/>
          </a:prstGeom>
        </p:spPr>
      </p:pic>
      <p:sp>
        <p:nvSpPr>
          <p:cNvPr id="7" name="Text Placeholder 7">
            <a:extLst>
              <a:ext uri="{FF2B5EF4-FFF2-40B4-BE49-F238E27FC236}">
                <a16:creationId xmlns:a16="http://schemas.microsoft.com/office/drawing/2014/main" id="{AFC633C5-65CF-184D-B9B0-3AF5AF43F03B}"/>
              </a:ext>
            </a:extLst>
          </p:cNvPr>
          <p:cNvSpPr>
            <a:spLocks noGrp="1"/>
          </p:cNvSpPr>
          <p:nvPr>
            <p:ph type="body" sz="quarter" idx="13" hasCustomPrompt="1"/>
          </p:nvPr>
        </p:nvSpPr>
        <p:spPr>
          <a:xfrm>
            <a:off x="216662" y="1371600"/>
            <a:ext cx="4135463" cy="247330"/>
          </a:xfrm>
        </p:spPr>
        <p:txBody>
          <a:bodyPr/>
          <a:lstStyle/>
          <a:p>
            <a:r>
              <a:rPr lang="en-US" dirty="0" err="1"/>
              <a:t>Firstname</a:t>
            </a:r>
            <a:r>
              <a:rPr lang="en-US" dirty="0"/>
              <a:t> </a:t>
            </a:r>
            <a:r>
              <a:rPr lang="en-US" dirty="0" err="1"/>
              <a:t>Lastname</a:t>
            </a:r>
            <a:endParaRPr lang="en-US" dirty="0"/>
          </a:p>
        </p:txBody>
      </p:sp>
      <p:sp>
        <p:nvSpPr>
          <p:cNvPr id="8" name="Text Placeholder 8">
            <a:extLst>
              <a:ext uri="{FF2B5EF4-FFF2-40B4-BE49-F238E27FC236}">
                <a16:creationId xmlns:a16="http://schemas.microsoft.com/office/drawing/2014/main" id="{82CADD8E-6C35-0E41-B4A9-4C8CA39A5624}"/>
              </a:ext>
            </a:extLst>
          </p:cNvPr>
          <p:cNvSpPr>
            <a:spLocks noGrp="1"/>
          </p:cNvSpPr>
          <p:nvPr>
            <p:ph type="body" sz="quarter" idx="14" hasCustomPrompt="1"/>
          </p:nvPr>
        </p:nvSpPr>
        <p:spPr>
          <a:xfrm>
            <a:off x="216661" y="1636776"/>
            <a:ext cx="4131973" cy="251396"/>
          </a:xfrm>
        </p:spPr>
        <p:txBody>
          <a:bodyPr/>
          <a:lstStyle/>
          <a:p>
            <a:r>
              <a:rPr lang="en-US" dirty="0"/>
              <a:t>Job Title</a:t>
            </a:r>
          </a:p>
        </p:txBody>
      </p:sp>
      <p:pic>
        <p:nvPicPr>
          <p:cNvPr id="11" name="Graphic 10">
            <a:extLst>
              <a:ext uri="{FF2B5EF4-FFF2-40B4-BE49-F238E27FC236}">
                <a16:creationId xmlns:a16="http://schemas.microsoft.com/office/drawing/2014/main" id="{8CE82DCC-5A91-1246-8649-F9D1876769B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0311" y="1190625"/>
            <a:ext cx="1308100" cy="12700"/>
          </a:xfrm>
          <a:prstGeom prst="rect">
            <a:avLst/>
          </a:prstGeom>
        </p:spPr>
      </p:pic>
    </p:spTree>
    <p:extLst>
      <p:ext uri="{BB962C8B-B14F-4D97-AF65-F5344CB8AC3E}">
        <p14:creationId xmlns:p14="http://schemas.microsoft.com/office/powerpoint/2010/main" val="15869272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4 boxes (alt) gray">
    <p:spTree>
      <p:nvGrpSpPr>
        <p:cNvPr id="1" name=""/>
        <p:cNvGrpSpPr/>
        <p:nvPr/>
      </p:nvGrpSpPr>
      <p:grpSpPr>
        <a:xfrm>
          <a:off x="0" y="0"/>
          <a:ext cx="0" cy="0"/>
          <a:chOff x="0" y="0"/>
          <a:chExt cx="0" cy="0"/>
        </a:xfrm>
      </p:grpSpPr>
      <p:sp>
        <p:nvSpPr>
          <p:cNvPr id="2" name="Title"/>
          <p:cNvSpPr>
            <a:spLocks noGrp="1"/>
          </p:cNvSpPr>
          <p:nvPr>
            <p:ph type="title"/>
          </p:nvPr>
        </p:nvSpPr>
        <p:spPr>
          <a:xfrm>
            <a:off x="0" y="-1"/>
            <a:ext cx="7086601" cy="2569463"/>
          </a:xfrm>
          <a:noFill/>
        </p:spPr>
        <p:txBody>
          <a:bodyPr lIns="192024" tIns="137160" rIns="228600" bIns="228600"/>
          <a:lstStyle>
            <a:lvl1pPr>
              <a:lnSpc>
                <a:spcPts val="5000"/>
              </a:lnSpc>
              <a:defRPr sz="4200"/>
            </a:lvl1pPr>
          </a:lstStyle>
          <a:p>
            <a:r>
              <a:rPr lang="en-US"/>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chemeClr val="tx2"/>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2286001" y="2570163"/>
            <a:ext cx="2286000" cy="2573337"/>
          </a:xfrm>
          <a:solidFill>
            <a:srgbClr val="DCDCDC"/>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4572000" y="2570162"/>
            <a:ext cx="2286000" cy="2573338"/>
          </a:xfrm>
          <a:solidFill>
            <a:srgbClr val="BEBEB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6858000" y="2570162"/>
            <a:ext cx="2286000" cy="2573338"/>
          </a:xfrm>
          <a:solidFill>
            <a:srgbClr val="A4A4A4"/>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B642FF73-135D-9049-908B-399CD5E79550}"/>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6252871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4952" cy="5148072"/>
          </a:xfrm>
          <a:solidFill>
            <a:srgbClr val="FFFFFF"/>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4951" y="0"/>
            <a:ext cx="3044952" cy="5148072"/>
          </a:xfrm>
          <a:solidFill>
            <a:schemeClr val="accent1"/>
          </a:solidFill>
        </p:spPr>
        <p:txBody>
          <a:bodyPr lIns="219456" tIns="201168" rIns="228600" bIns="228600"/>
          <a:lstStyle>
            <a:lvl1pPr>
              <a:defRPr>
                <a:solidFill>
                  <a:schemeClr val="tx1"/>
                </a:solidFill>
              </a:defRPr>
            </a:lvl1pPr>
            <a:lvl2pPr>
              <a:buClr>
                <a:schemeClr val="bg1"/>
              </a:buClr>
              <a:defRPr>
                <a:solidFill>
                  <a:schemeClr val="tx1"/>
                </a:solidFill>
              </a:defRPr>
            </a:lvl2pPr>
            <a:lvl3pPr>
              <a:buClr>
                <a:schemeClr val="bg1"/>
              </a:buClr>
              <a:defRPr>
                <a:solidFill>
                  <a:schemeClr val="tx1"/>
                </a:solidFill>
              </a:defRPr>
            </a:lvl3pPr>
            <a:lvl4pPr>
              <a:buClr>
                <a:schemeClr val="bg1"/>
              </a:buClr>
              <a:defRPr>
                <a:solidFill>
                  <a:schemeClr val="tx1"/>
                </a:solidFill>
              </a:defRPr>
            </a:lvl4pPr>
            <a:lvl5pPr>
              <a:buClr>
                <a:schemeClr val="bg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0348" y="0"/>
            <a:ext cx="3044952" cy="5148072"/>
          </a:xfrm>
          <a:solidFill>
            <a:schemeClr val="accent3"/>
          </a:solidFill>
        </p:spPr>
        <p:txBody>
          <a:bodyPr lIns="219456" tIns="201168" rIns="228600" bIns="228600"/>
          <a:lstStyle>
            <a:lvl1pPr>
              <a:defRPr>
                <a:solidFill>
                  <a:schemeClr val="tx1"/>
                </a:solidFill>
              </a:defRPr>
            </a:lvl1pPr>
            <a:lvl2pPr>
              <a:buClr>
                <a:schemeClr val="bg1"/>
              </a:buClr>
              <a:defRPr>
                <a:solidFill>
                  <a:schemeClr val="tx1"/>
                </a:solidFill>
              </a:defRPr>
            </a:lvl2pPr>
            <a:lvl3pPr>
              <a:buClr>
                <a:schemeClr val="bg1"/>
              </a:buClr>
              <a:defRPr>
                <a:solidFill>
                  <a:schemeClr val="tx1"/>
                </a:solidFill>
              </a:defRPr>
            </a:lvl3pPr>
            <a:lvl4pPr>
              <a:buClr>
                <a:schemeClr val="bg1"/>
              </a:buClr>
              <a:defRPr>
                <a:solidFill>
                  <a:schemeClr val="tx1"/>
                </a:solidFill>
              </a:defRPr>
            </a:lvl4pPr>
            <a:lvl5pPr>
              <a:buClr>
                <a:schemeClr val="bg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Confidential – For Internal Use Only</a:t>
            </a:r>
            <a:endParaRPr lang="en-US" dirty="0"/>
          </a:p>
        </p:txBody>
      </p:sp>
      <p:sp>
        <p:nvSpPr>
          <p:cNvPr id="4" name="Slide Number Placeholde"/>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45163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 boxes gray">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4952" cy="5148072"/>
          </a:xfrm>
          <a:solidFill>
            <a:srgbClr val="FFFFFF"/>
          </a:solidFill>
        </p:spPr>
        <p:txBody>
          <a:bodyPr lIns="219456" tIns="1243584"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4951" y="0"/>
            <a:ext cx="3044952" cy="5148072"/>
          </a:xfrm>
          <a:solidFill>
            <a:srgbClr val="F3F3F3"/>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0348" y="0"/>
            <a:ext cx="3044952" cy="5148072"/>
          </a:xfrm>
          <a:solidFill>
            <a:srgbClr val="DCDCDC"/>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Confidential – For Internal Use Only</a:t>
            </a:r>
            <a:endParaRPr lang="en-US" dirty="0"/>
          </a:p>
        </p:txBody>
      </p:sp>
      <p:sp>
        <p:nvSpPr>
          <p:cNvPr id="4" name="Slide Number Placeholde"/>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B8BDF67B-42AF-FB48-9926-C225A9833879}"/>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34598679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chemeClr val="bg1"/>
          </a:solidFill>
        </p:spPr>
        <p:txBody>
          <a:bodyPr lIns="219456" tIns="201168" rIns="228600" bIns="228600"/>
          <a:lstStyle>
            <a:lvl1pPr>
              <a:defRPr>
                <a:solidFill>
                  <a:schemeClr val="tx1"/>
                </a:solidFill>
              </a:defRPr>
            </a:lvl1pPr>
            <a:lvl2pPr>
              <a:buClr>
                <a:schemeClr val="bg1"/>
              </a:buClr>
              <a:defRPr>
                <a:solidFill>
                  <a:schemeClr val="tx1"/>
                </a:solidFill>
              </a:defRPr>
            </a:lvl2pPr>
            <a:lvl3pPr>
              <a:buClr>
                <a:schemeClr val="bg1"/>
              </a:buClr>
              <a:defRPr>
                <a:solidFill>
                  <a:schemeClr val="tx1"/>
                </a:solidFill>
              </a:defRPr>
            </a:lvl3pPr>
            <a:lvl4pPr>
              <a:buClr>
                <a:schemeClr val="bg1"/>
              </a:buClr>
              <a:defRPr>
                <a:solidFill>
                  <a:schemeClr val="tx1"/>
                </a:solidFill>
              </a:defRPr>
            </a:lvl4pPr>
            <a:lvl5pPr>
              <a:buClr>
                <a:schemeClr val="bg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1"/>
          </a:solidFill>
        </p:spPr>
        <p:txBody>
          <a:bodyPr lIns="219456" tIns="201168" rIns="228600" bIns="228600"/>
          <a:lstStyle>
            <a:lvl1pPr>
              <a:defRPr>
                <a:solidFill>
                  <a:schemeClr val="tx1"/>
                </a:solidFill>
              </a:defRPr>
            </a:lvl1pPr>
            <a:lvl2pPr>
              <a:buClr>
                <a:schemeClr val="bg1"/>
              </a:buClr>
              <a:defRPr>
                <a:solidFill>
                  <a:schemeClr val="tx1"/>
                </a:solidFill>
              </a:defRPr>
            </a:lvl2pPr>
            <a:lvl3pPr>
              <a:buClr>
                <a:schemeClr val="bg1"/>
              </a:buClr>
              <a:defRPr>
                <a:solidFill>
                  <a:schemeClr val="tx1"/>
                </a:solidFill>
              </a:defRPr>
            </a:lvl3pPr>
            <a:lvl4pPr>
              <a:buClr>
                <a:schemeClr val="bg1"/>
              </a:buClr>
              <a:defRPr>
                <a:solidFill>
                  <a:schemeClr val="tx1"/>
                </a:solidFill>
              </a:defRPr>
            </a:lvl4pPr>
            <a:lvl5pPr>
              <a:buClr>
                <a:schemeClr val="bg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chemeClr val="accent3"/>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Confidential – For Internal Use Only</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579898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 boxes gray">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tx1"/>
          </a:solidFill>
        </p:spPr>
        <p:txBody>
          <a:bodyPr lIns="219456" tIns="1243584"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chemeClr val="tx2"/>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rgbClr val="DCDCDC"/>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BEBEBE"/>
          </a:solidFill>
        </p:spPr>
        <p:txBody>
          <a:bodyPr lIns="219456" tIns="1243584" rIns="228600" bIns="228600"/>
          <a:lstStyle>
            <a:lvl1pPr>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Confidential – For Internal Use Only</a:t>
            </a:r>
            <a:endParaRPr lang="en-US" dirty="0"/>
          </a:p>
        </p:txBody>
      </p:sp>
      <p:sp>
        <p:nvSpPr>
          <p:cNvPr id="4" name="Slide Number Placeholde"/>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6BCFE05A-7200-A940-9456-D3383C4107FF}"/>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19659235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33088" cy="804672"/>
          </a:xfrm>
        </p:spPr>
        <p:txBody>
          <a:bodyPr/>
          <a:lstStyle/>
          <a:p>
            <a:r>
              <a:rPr lang="en-US" dirty="0"/>
              <a:t>Thank you</a:t>
            </a:r>
          </a:p>
        </p:txBody>
      </p:sp>
      <p:sp>
        <p:nvSpPr>
          <p:cNvPr id="8" name="Text Placeholder 1"/>
          <p:cNvSpPr>
            <a:spLocks noGrp="1"/>
          </p:cNvSpPr>
          <p:nvPr>
            <p:ph type="body" sz="quarter" idx="13" hasCustomPrompt="1"/>
          </p:nvPr>
        </p:nvSpPr>
        <p:spPr>
          <a:xfrm>
            <a:off x="219456" y="1261873"/>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r>
              <a:rPr lang="en-US" dirty="0"/>
              <a:t>First </a:t>
            </a:r>
            <a:r>
              <a:rPr lang="en-US" dirty="0" err="1"/>
              <a:t>Lastname</a:t>
            </a:r>
            <a:endParaRPr lang="en-US" dirty="0"/>
          </a:p>
          <a:p>
            <a:r>
              <a:rPr lang="en-US" dirty="0"/>
              <a:t>Job Title</a:t>
            </a:r>
          </a:p>
          <a:p>
            <a:r>
              <a:rPr lang="en-US" dirty="0"/>
              <a:t>—</a:t>
            </a:r>
          </a:p>
          <a:p>
            <a:r>
              <a:rPr lang="en-US" dirty="0" err="1"/>
              <a:t>firstlastname@us.ibm.com</a:t>
            </a:r>
            <a:endParaRPr lang="en-US" dirty="0"/>
          </a:p>
          <a:p>
            <a:r>
              <a:rPr lang="en-US" dirty="0"/>
              <a:t>+1-555-555-5555</a:t>
            </a:r>
          </a:p>
          <a:p>
            <a:r>
              <a:rPr lang="en-US" dirty="0" err="1"/>
              <a:t>ibm.com</a:t>
            </a:r>
            <a:endParaRPr lang="en-US" dirty="0"/>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hasCustomPrompt="1"/>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r>
              <a:rPr lang="en-US" dirty="0"/>
              <a:t>© Copyright IBM Corporation 2020.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a:t>
            </a:r>
            <a:r>
              <a:rPr lang="en-US" dirty="0" err="1"/>
              <a:t>ibm.com</a:t>
            </a:r>
            <a:r>
              <a:rPr lang="en-US" dirty="0"/>
              <a:t> are trademarks of IBM Corp., registered in many jurisdictions worldwide. Other product and service names might be trademarks of IBM or other companies. A current list of IBM trademarks is available at </a:t>
            </a:r>
            <a:r>
              <a:rPr lang="en-US" dirty="0">
                <a:hlinkClick r:id="rId2"/>
              </a:rPr>
              <a:t>Copyright and trademark information</a:t>
            </a:r>
            <a:r>
              <a:rPr lang="en-US" dirty="0"/>
              <a:t>.</a:t>
            </a:r>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086963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IBM sign off">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CFF5C387-486D-AB4A-BFE7-AD6AF72450BA}"/>
              </a:ext>
            </a:extLst>
          </p:cNvPr>
          <p:cNvPicPr>
            <a:picLocks noChangeAspect="1"/>
          </p:cNvPicPr>
          <p:nvPr userDrawn="1"/>
        </p:nvPicPr>
        <p:blipFill>
          <a:blip r:embed="rId2"/>
          <a:stretch>
            <a:fillRect/>
          </a:stretch>
        </p:blipFill>
        <p:spPr>
          <a:xfrm>
            <a:off x="2882215" y="1922526"/>
            <a:ext cx="3379570" cy="1298448"/>
          </a:xfrm>
          <a:prstGeom prst="rect">
            <a:avLst/>
          </a:prstGeom>
        </p:spPr>
      </p:pic>
    </p:spTree>
    <p:extLst>
      <p:ext uri="{BB962C8B-B14F-4D97-AF65-F5344CB8AC3E}">
        <p14:creationId xmlns:p14="http://schemas.microsoft.com/office/powerpoint/2010/main" val="28059126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BM sign off">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descr="IBM 8-bar logo">
            <a:extLst>
              <a:ext uri="{FF2B5EF4-FFF2-40B4-BE49-F238E27FC236}">
                <a16:creationId xmlns:a16="http://schemas.microsoft.com/office/drawing/2014/main" id="{0C50FF1F-2B6D-2A45-A175-27DFE88C5352}"/>
              </a:ext>
            </a:extLst>
          </p:cNvPr>
          <p:cNvPicPr>
            <a:picLocks noChangeAspect="1"/>
          </p:cNvPicPr>
          <p:nvPr userDrawn="1"/>
        </p:nvPicPr>
        <p:blipFill>
          <a:blip r:embed="rId2"/>
          <a:stretch>
            <a:fillRect/>
          </a:stretch>
        </p:blipFill>
        <p:spPr>
          <a:xfrm>
            <a:off x="3923196" y="2312885"/>
            <a:ext cx="1297608" cy="517732"/>
          </a:xfrm>
          <a:prstGeom prst="rect">
            <a:avLst/>
          </a:prstGeom>
        </p:spPr>
      </p:pic>
    </p:spTree>
    <p:extLst>
      <p:ext uri="{BB962C8B-B14F-4D97-AF65-F5344CB8AC3E}">
        <p14:creationId xmlns:p14="http://schemas.microsoft.com/office/powerpoint/2010/main" val="2198369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Blue (2 line)">
    <p:bg>
      <p:bgPr>
        <a:solidFill>
          <a:schemeClr val="accent3"/>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647438" cy="870395"/>
          </a:xfrm>
        </p:spPr>
        <p:txBody>
          <a:bodyPr/>
          <a:lstStyle>
            <a:lvl1pPr>
              <a:lnSpc>
                <a:spcPct val="90000"/>
              </a:lnSpc>
              <a:defRPr>
                <a:solidFill>
                  <a:schemeClr val="tx2"/>
                </a:solidFill>
              </a:defRPr>
            </a:lvl1pPr>
          </a:lstStyle>
          <a:p>
            <a:r>
              <a:rPr lang="en-US" dirty="0"/>
              <a:t>IBM Quantum template, two line maximum</a:t>
            </a:r>
          </a:p>
        </p:txBody>
      </p:sp>
      <p:sp>
        <p:nvSpPr>
          <p:cNvPr id="3" name="Footer Placeholder"/>
          <p:cNvSpPr>
            <a:spLocks noGrp="1"/>
          </p:cNvSpPr>
          <p:nvPr>
            <p:ph type="ftr" sz="quarter" idx="10"/>
          </p:nvPr>
        </p:nvSpPr>
        <p:spPr/>
        <p:txBody>
          <a:bodyPr/>
          <a:lstStyle>
            <a:lvl1pPr>
              <a:defRPr>
                <a:solidFill>
                  <a:schemeClr val="tx2"/>
                </a:solidFill>
              </a:defRPr>
            </a:lvl1pPr>
          </a:lstStyle>
          <a:p>
            <a:r>
              <a:rPr lang="en-US"/>
              <a:t>IBM Confidential – For Internal Use Only</a:t>
            </a:r>
            <a:endParaRPr lang="en-US" dirty="0"/>
          </a:p>
        </p:txBody>
      </p:sp>
      <p:sp>
        <p:nvSpPr>
          <p:cNvPr id="7" name="Text Placeholder 7">
            <a:extLst>
              <a:ext uri="{FF2B5EF4-FFF2-40B4-BE49-F238E27FC236}">
                <a16:creationId xmlns:a16="http://schemas.microsoft.com/office/drawing/2014/main" id="{AFC633C5-65CF-184D-B9B0-3AF5AF43F03B}"/>
              </a:ext>
            </a:extLst>
          </p:cNvPr>
          <p:cNvSpPr>
            <a:spLocks noGrp="1"/>
          </p:cNvSpPr>
          <p:nvPr>
            <p:ph type="body" sz="quarter" idx="13" hasCustomPrompt="1"/>
          </p:nvPr>
        </p:nvSpPr>
        <p:spPr>
          <a:xfrm>
            <a:off x="216662" y="1371600"/>
            <a:ext cx="4135463" cy="247330"/>
          </a:xfrm>
        </p:spPr>
        <p:txBody>
          <a:bodyPr/>
          <a:lstStyle>
            <a:lvl1pPr>
              <a:defRPr>
                <a:solidFill>
                  <a:schemeClr val="tx2"/>
                </a:solidFill>
              </a:defRPr>
            </a:lvl1pPr>
          </a:lstStyle>
          <a:p>
            <a:r>
              <a:rPr lang="en-US" dirty="0" err="1"/>
              <a:t>Firstname</a:t>
            </a:r>
            <a:r>
              <a:rPr lang="en-US" dirty="0"/>
              <a:t> </a:t>
            </a:r>
            <a:r>
              <a:rPr lang="en-US" dirty="0" err="1"/>
              <a:t>Lastname</a:t>
            </a:r>
            <a:endParaRPr lang="en-US" dirty="0"/>
          </a:p>
        </p:txBody>
      </p:sp>
      <p:sp>
        <p:nvSpPr>
          <p:cNvPr id="8" name="Text Placeholder 8">
            <a:extLst>
              <a:ext uri="{FF2B5EF4-FFF2-40B4-BE49-F238E27FC236}">
                <a16:creationId xmlns:a16="http://schemas.microsoft.com/office/drawing/2014/main" id="{82CADD8E-6C35-0E41-B4A9-4C8CA39A5624}"/>
              </a:ext>
            </a:extLst>
          </p:cNvPr>
          <p:cNvSpPr>
            <a:spLocks noGrp="1"/>
          </p:cNvSpPr>
          <p:nvPr>
            <p:ph type="body" sz="quarter" idx="14" hasCustomPrompt="1"/>
          </p:nvPr>
        </p:nvSpPr>
        <p:spPr>
          <a:xfrm>
            <a:off x="216661" y="1636776"/>
            <a:ext cx="4131973" cy="251396"/>
          </a:xfrm>
        </p:spPr>
        <p:txBody>
          <a:bodyPr/>
          <a:lstStyle>
            <a:lvl1pPr>
              <a:defRPr>
                <a:solidFill>
                  <a:schemeClr val="tx2"/>
                </a:solidFill>
              </a:defRPr>
            </a:lvl1pPr>
          </a:lstStyle>
          <a:p>
            <a:r>
              <a:rPr lang="en-US" dirty="0"/>
              <a:t>Job Title</a:t>
            </a:r>
          </a:p>
        </p:txBody>
      </p:sp>
      <p:pic>
        <p:nvPicPr>
          <p:cNvPr id="11" name="Picture 10">
            <a:extLst>
              <a:ext uri="{FF2B5EF4-FFF2-40B4-BE49-F238E27FC236}">
                <a16:creationId xmlns:a16="http://schemas.microsoft.com/office/drawing/2014/main" id="{06FD8E5D-DD29-8940-A03B-1A463EC043AF}"/>
              </a:ext>
            </a:extLst>
          </p:cNvPr>
          <p:cNvPicPr>
            <a:picLocks noChangeAspect="1"/>
          </p:cNvPicPr>
          <p:nvPr userDrawn="1"/>
        </p:nvPicPr>
        <p:blipFill>
          <a:blip r:embed="rId2"/>
          <a:stretch>
            <a:fillRect/>
          </a:stretch>
        </p:blipFill>
        <p:spPr>
          <a:xfrm>
            <a:off x="7551876" y="4526742"/>
            <a:ext cx="1605280" cy="616758"/>
          </a:xfrm>
          <a:prstGeom prst="rect">
            <a:avLst/>
          </a:prstGeom>
        </p:spPr>
      </p:pic>
      <p:pic>
        <p:nvPicPr>
          <p:cNvPr id="10" name="Graphic 9">
            <a:extLst>
              <a:ext uri="{FF2B5EF4-FFF2-40B4-BE49-F238E27FC236}">
                <a16:creationId xmlns:a16="http://schemas.microsoft.com/office/drawing/2014/main" id="{A830B861-108A-704C-B60D-43C05DDFE29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0312" y="1221581"/>
            <a:ext cx="1308100" cy="12700"/>
          </a:xfrm>
          <a:prstGeom prst="rect">
            <a:avLst/>
          </a:prstGeom>
        </p:spPr>
      </p:pic>
    </p:spTree>
    <p:extLst>
      <p:ext uri="{BB962C8B-B14F-4D97-AF65-F5344CB8AC3E}">
        <p14:creationId xmlns:p14="http://schemas.microsoft.com/office/powerpoint/2010/main" val="15326347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3 line)">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1" y="201168"/>
            <a:ext cx="4576001" cy="1204300"/>
          </a:xfrm>
        </p:spPr>
        <p:txBody>
          <a:bodyPr/>
          <a:lstStyle>
            <a:lvl1pPr>
              <a:lnSpc>
                <a:spcPct val="90000"/>
              </a:lnSpc>
              <a:defRPr/>
            </a:lvl1pPr>
          </a:lstStyle>
          <a:p>
            <a:r>
              <a:rPr lang="en-US" dirty="0"/>
              <a:t>IBM Quantum template on white background, three line maximum</a:t>
            </a:r>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pic>
        <p:nvPicPr>
          <p:cNvPr id="6" name="Picture 5">
            <a:extLst>
              <a:ext uri="{FF2B5EF4-FFF2-40B4-BE49-F238E27FC236}">
                <a16:creationId xmlns:a16="http://schemas.microsoft.com/office/drawing/2014/main" id="{50AF778C-C865-FE4B-B4D9-4D45652EBE81}"/>
              </a:ext>
            </a:extLst>
          </p:cNvPr>
          <p:cNvPicPr>
            <a:picLocks/>
          </p:cNvPicPr>
          <p:nvPr userDrawn="1"/>
        </p:nvPicPr>
        <p:blipFill>
          <a:blip r:embed="rId2"/>
          <a:stretch>
            <a:fillRect/>
          </a:stretch>
        </p:blipFill>
        <p:spPr>
          <a:xfrm>
            <a:off x="7553976" y="4526280"/>
            <a:ext cx="1609344" cy="612648"/>
          </a:xfrm>
          <a:prstGeom prst="rect">
            <a:avLst/>
          </a:prstGeom>
        </p:spPr>
      </p:pic>
      <p:sp>
        <p:nvSpPr>
          <p:cNvPr id="7" name="Text Placeholder 7">
            <a:extLst>
              <a:ext uri="{FF2B5EF4-FFF2-40B4-BE49-F238E27FC236}">
                <a16:creationId xmlns:a16="http://schemas.microsoft.com/office/drawing/2014/main" id="{AFC633C5-65CF-184D-B9B0-3AF5AF43F03B}"/>
              </a:ext>
            </a:extLst>
          </p:cNvPr>
          <p:cNvSpPr>
            <a:spLocks noGrp="1"/>
          </p:cNvSpPr>
          <p:nvPr>
            <p:ph type="body" sz="quarter" idx="13" hasCustomPrompt="1"/>
          </p:nvPr>
        </p:nvSpPr>
        <p:spPr>
          <a:xfrm>
            <a:off x="216662" y="1754892"/>
            <a:ext cx="4135463" cy="247330"/>
          </a:xfrm>
        </p:spPr>
        <p:txBody>
          <a:bodyPr/>
          <a:lstStyle/>
          <a:p>
            <a:r>
              <a:rPr lang="en-US" dirty="0" err="1"/>
              <a:t>Firstname</a:t>
            </a:r>
            <a:r>
              <a:rPr lang="en-US" dirty="0"/>
              <a:t> </a:t>
            </a:r>
            <a:r>
              <a:rPr lang="en-US" dirty="0" err="1"/>
              <a:t>Lastname</a:t>
            </a:r>
            <a:endParaRPr lang="en-US" dirty="0"/>
          </a:p>
        </p:txBody>
      </p:sp>
      <p:sp>
        <p:nvSpPr>
          <p:cNvPr id="8" name="Text Placeholder 8">
            <a:extLst>
              <a:ext uri="{FF2B5EF4-FFF2-40B4-BE49-F238E27FC236}">
                <a16:creationId xmlns:a16="http://schemas.microsoft.com/office/drawing/2014/main" id="{82CADD8E-6C35-0E41-B4A9-4C8CA39A5624}"/>
              </a:ext>
            </a:extLst>
          </p:cNvPr>
          <p:cNvSpPr>
            <a:spLocks noGrp="1"/>
          </p:cNvSpPr>
          <p:nvPr>
            <p:ph type="body" sz="quarter" idx="14" hasCustomPrompt="1"/>
          </p:nvPr>
        </p:nvSpPr>
        <p:spPr>
          <a:xfrm>
            <a:off x="216661" y="2021302"/>
            <a:ext cx="4131973" cy="251396"/>
          </a:xfrm>
        </p:spPr>
        <p:txBody>
          <a:bodyPr/>
          <a:lstStyle/>
          <a:p>
            <a:r>
              <a:rPr lang="en-US" dirty="0"/>
              <a:t>Job Title</a:t>
            </a:r>
          </a:p>
        </p:txBody>
      </p:sp>
      <p:pic>
        <p:nvPicPr>
          <p:cNvPr id="12" name="Graphic 11">
            <a:extLst>
              <a:ext uri="{FF2B5EF4-FFF2-40B4-BE49-F238E27FC236}">
                <a16:creationId xmlns:a16="http://schemas.microsoft.com/office/drawing/2014/main" id="{8E38B00C-A17D-7245-B7BF-1018C24B1EE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0311" y="1573830"/>
            <a:ext cx="1308100" cy="12700"/>
          </a:xfrm>
          <a:prstGeom prst="rect">
            <a:avLst/>
          </a:prstGeom>
        </p:spPr>
      </p:pic>
    </p:spTree>
    <p:extLst>
      <p:ext uri="{BB962C8B-B14F-4D97-AF65-F5344CB8AC3E}">
        <p14:creationId xmlns:p14="http://schemas.microsoft.com/office/powerpoint/2010/main" val="13663999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Blue (3 line)">
    <p:bg>
      <p:bgPr>
        <a:solidFill>
          <a:schemeClr val="accent3"/>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590288" cy="1222280"/>
          </a:xfrm>
        </p:spPr>
        <p:txBody>
          <a:bodyPr/>
          <a:lstStyle>
            <a:lvl1pPr>
              <a:lnSpc>
                <a:spcPct val="90000"/>
              </a:lnSpc>
              <a:defRPr>
                <a:solidFill>
                  <a:schemeClr val="tx2"/>
                </a:solidFill>
              </a:defRPr>
            </a:lvl1pPr>
          </a:lstStyle>
          <a:p>
            <a:r>
              <a:rPr lang="en-US" dirty="0"/>
              <a:t>IBM Quantum template on blue background, three line maximum</a:t>
            </a:r>
          </a:p>
        </p:txBody>
      </p:sp>
      <p:sp>
        <p:nvSpPr>
          <p:cNvPr id="3" name="Footer Placeholder"/>
          <p:cNvSpPr>
            <a:spLocks noGrp="1"/>
          </p:cNvSpPr>
          <p:nvPr>
            <p:ph type="ftr" sz="quarter" idx="10"/>
          </p:nvPr>
        </p:nvSpPr>
        <p:spPr/>
        <p:txBody>
          <a:bodyPr/>
          <a:lstStyle>
            <a:lvl1pPr>
              <a:defRPr>
                <a:solidFill>
                  <a:schemeClr val="tx2"/>
                </a:solidFill>
              </a:defRPr>
            </a:lvl1pPr>
          </a:lstStyle>
          <a:p>
            <a:r>
              <a:rPr lang="en-US"/>
              <a:t>IBM Confidential – For Internal Use Only</a:t>
            </a:r>
            <a:endParaRPr lang="en-US" dirty="0"/>
          </a:p>
        </p:txBody>
      </p:sp>
      <p:sp>
        <p:nvSpPr>
          <p:cNvPr id="7" name="Text Placeholder 7">
            <a:extLst>
              <a:ext uri="{FF2B5EF4-FFF2-40B4-BE49-F238E27FC236}">
                <a16:creationId xmlns:a16="http://schemas.microsoft.com/office/drawing/2014/main" id="{AFC633C5-65CF-184D-B9B0-3AF5AF43F03B}"/>
              </a:ext>
            </a:extLst>
          </p:cNvPr>
          <p:cNvSpPr>
            <a:spLocks noGrp="1"/>
          </p:cNvSpPr>
          <p:nvPr>
            <p:ph type="body" sz="quarter" idx="13" hasCustomPrompt="1"/>
          </p:nvPr>
        </p:nvSpPr>
        <p:spPr>
          <a:xfrm>
            <a:off x="216662" y="1754892"/>
            <a:ext cx="4135463" cy="247330"/>
          </a:xfrm>
        </p:spPr>
        <p:txBody>
          <a:bodyPr/>
          <a:lstStyle>
            <a:lvl1pPr>
              <a:defRPr>
                <a:solidFill>
                  <a:schemeClr val="tx2"/>
                </a:solidFill>
              </a:defRPr>
            </a:lvl1pPr>
          </a:lstStyle>
          <a:p>
            <a:r>
              <a:rPr lang="en-US" dirty="0" err="1"/>
              <a:t>Firstname</a:t>
            </a:r>
            <a:r>
              <a:rPr lang="en-US" dirty="0"/>
              <a:t> </a:t>
            </a:r>
            <a:r>
              <a:rPr lang="en-US" dirty="0" err="1"/>
              <a:t>Lastname</a:t>
            </a:r>
            <a:endParaRPr lang="en-US" dirty="0"/>
          </a:p>
        </p:txBody>
      </p:sp>
      <p:sp>
        <p:nvSpPr>
          <p:cNvPr id="8" name="Text Placeholder 8">
            <a:extLst>
              <a:ext uri="{FF2B5EF4-FFF2-40B4-BE49-F238E27FC236}">
                <a16:creationId xmlns:a16="http://schemas.microsoft.com/office/drawing/2014/main" id="{82CADD8E-6C35-0E41-B4A9-4C8CA39A5624}"/>
              </a:ext>
            </a:extLst>
          </p:cNvPr>
          <p:cNvSpPr>
            <a:spLocks noGrp="1"/>
          </p:cNvSpPr>
          <p:nvPr>
            <p:ph type="body" sz="quarter" idx="14" hasCustomPrompt="1"/>
          </p:nvPr>
        </p:nvSpPr>
        <p:spPr>
          <a:xfrm>
            <a:off x="216661" y="2021302"/>
            <a:ext cx="4131973" cy="251396"/>
          </a:xfrm>
        </p:spPr>
        <p:txBody>
          <a:bodyPr/>
          <a:lstStyle>
            <a:lvl1pPr>
              <a:defRPr>
                <a:solidFill>
                  <a:schemeClr val="tx2"/>
                </a:solidFill>
              </a:defRPr>
            </a:lvl1pPr>
          </a:lstStyle>
          <a:p>
            <a:r>
              <a:rPr lang="en-US" dirty="0"/>
              <a:t>Job Title</a:t>
            </a:r>
          </a:p>
        </p:txBody>
      </p:sp>
      <p:pic>
        <p:nvPicPr>
          <p:cNvPr id="11" name="Picture 10">
            <a:extLst>
              <a:ext uri="{FF2B5EF4-FFF2-40B4-BE49-F238E27FC236}">
                <a16:creationId xmlns:a16="http://schemas.microsoft.com/office/drawing/2014/main" id="{06FD8E5D-DD29-8940-A03B-1A463EC043AF}"/>
              </a:ext>
            </a:extLst>
          </p:cNvPr>
          <p:cNvPicPr>
            <a:picLocks noChangeAspect="1"/>
          </p:cNvPicPr>
          <p:nvPr userDrawn="1"/>
        </p:nvPicPr>
        <p:blipFill>
          <a:blip r:embed="rId2"/>
          <a:stretch>
            <a:fillRect/>
          </a:stretch>
        </p:blipFill>
        <p:spPr>
          <a:xfrm>
            <a:off x="7551876" y="4526742"/>
            <a:ext cx="1605280" cy="616758"/>
          </a:xfrm>
          <a:prstGeom prst="rect">
            <a:avLst/>
          </a:prstGeom>
        </p:spPr>
      </p:pic>
      <p:pic>
        <p:nvPicPr>
          <p:cNvPr id="12" name="Graphic 11">
            <a:extLst>
              <a:ext uri="{FF2B5EF4-FFF2-40B4-BE49-F238E27FC236}">
                <a16:creationId xmlns:a16="http://schemas.microsoft.com/office/drawing/2014/main" id="{14CE9A24-5E6B-9D40-8C3D-5D64CDA1EF5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20822" y="1576470"/>
            <a:ext cx="1308100" cy="12700"/>
          </a:xfrm>
          <a:prstGeom prst="rect">
            <a:avLst/>
          </a:prstGeom>
        </p:spPr>
      </p:pic>
    </p:spTree>
    <p:extLst>
      <p:ext uri="{BB962C8B-B14F-4D97-AF65-F5344CB8AC3E}">
        <p14:creationId xmlns:p14="http://schemas.microsoft.com/office/powerpoint/2010/main" val="4125553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no footer)">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64676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footer)">
    <p:bg>
      <p:bgPr>
        <a:solidFill>
          <a:schemeClr val="tx1"/>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C0CA2F38-20CE-244D-9F18-6922B667D651}"/>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1841412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divider (no footer)">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7"/>
            <a:ext cx="4142232" cy="1454637"/>
          </a:xfrm>
        </p:spPr>
        <p:txBody>
          <a:bodyPr/>
          <a:lstStyle>
            <a:lvl1pPr>
              <a:lnSpc>
                <a:spcPct val="90000"/>
              </a:lnSpc>
              <a:defRPr/>
            </a:lvl1pPr>
          </a:lstStyle>
          <a:p>
            <a:r>
              <a:rPr lang="en-US" dirty="0"/>
              <a:t>Click to edit Master title style (3 sizes for title text available) - no footer</a:t>
            </a:r>
          </a:p>
        </p:txBody>
      </p:sp>
      <p:pic>
        <p:nvPicPr>
          <p:cNvPr id="6" name="Picture 5">
            <a:extLst>
              <a:ext uri="{FF2B5EF4-FFF2-40B4-BE49-F238E27FC236}">
                <a16:creationId xmlns:a16="http://schemas.microsoft.com/office/drawing/2014/main" id="{99DCD91D-6EEE-A449-BBBB-4C464064DE56}"/>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411276280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Confidential – For Internal Use Only</a:t>
            </a:r>
            <a:endParaRPr lang="en-US" dirty="0"/>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1011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4029" r:id="rId1"/>
    <p:sldLayoutId id="2147484030" r:id="rId2"/>
    <p:sldLayoutId id="2147484027" r:id="rId3"/>
    <p:sldLayoutId id="2147484028" r:id="rId4"/>
    <p:sldLayoutId id="2147484025" r:id="rId5"/>
    <p:sldLayoutId id="2147484026" r:id="rId6"/>
    <p:sldLayoutId id="2147483987" r:id="rId7"/>
    <p:sldLayoutId id="2147483986" r:id="rId8"/>
    <p:sldLayoutId id="2147483988" r:id="rId9"/>
    <p:sldLayoutId id="2147483989" r:id="rId10"/>
    <p:sldLayoutId id="2147483990" r:id="rId11"/>
    <p:sldLayoutId id="2147483991" r:id="rId12"/>
    <p:sldLayoutId id="2147483992" r:id="rId13"/>
    <p:sldLayoutId id="2147483993" r:id="rId14"/>
    <p:sldLayoutId id="2147483994" r:id="rId15"/>
    <p:sldLayoutId id="2147483995" r:id="rId16"/>
    <p:sldLayoutId id="2147483996" r:id="rId17"/>
    <p:sldLayoutId id="2147483997" r:id="rId18"/>
    <p:sldLayoutId id="2147483998" r:id="rId19"/>
    <p:sldLayoutId id="2147483999" r:id="rId20"/>
    <p:sldLayoutId id="2147484000" r:id="rId21"/>
    <p:sldLayoutId id="2147484001" r:id="rId22"/>
    <p:sldLayoutId id="2147484002" r:id="rId23"/>
    <p:sldLayoutId id="2147484003" r:id="rId24"/>
    <p:sldLayoutId id="2147484004" r:id="rId25"/>
    <p:sldLayoutId id="2147484005" r:id="rId26"/>
    <p:sldLayoutId id="2147484006" r:id="rId27"/>
    <p:sldLayoutId id="2147484020" r:id="rId28"/>
    <p:sldLayoutId id="2147484008" r:id="rId29"/>
    <p:sldLayoutId id="2147484021" r:id="rId30"/>
    <p:sldLayoutId id="2147484024" r:id="rId31"/>
    <p:sldLayoutId id="2147484023" r:id="rId32"/>
    <p:sldLayoutId id="2147484010" r:id="rId33"/>
    <p:sldLayoutId id="2147484022" r:id="rId34"/>
    <p:sldLayoutId id="2147484011" r:id="rId35"/>
    <p:sldLayoutId id="2147484014" r:id="rId36"/>
    <p:sldLayoutId id="2147484012" r:id="rId37"/>
  </p:sldLayoutIdLst>
  <p:hf hdr="0" dt="0"/>
  <p:txStyles>
    <p:titleStyle>
      <a:lvl1pPr algn="l" rtl="0" eaLnBrk="1" fontAlgn="base" hangingPunct="1">
        <a:lnSpc>
          <a:spcPct val="90000"/>
        </a:lnSpc>
        <a:spcBef>
          <a:spcPct val="0"/>
        </a:spcBef>
        <a:spcAft>
          <a:spcPct val="0"/>
        </a:spcAft>
        <a:defRPr sz="2800" b="0" i="0">
          <a:solidFill>
            <a:schemeClr val="bg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10000"/>
        </a:lnSpc>
        <a:spcBef>
          <a:spcPts val="1100"/>
        </a:spcBef>
        <a:spcAft>
          <a:spcPct val="0"/>
        </a:spcAft>
        <a:buClr>
          <a:srgbClr val="161616"/>
        </a:buClr>
        <a:buSzPct val="90000"/>
        <a:buFont typeface="Arial" panose="020B0604020202020204" pitchFamily="34" charset="0"/>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
          <a:schemeClr val="bg1"/>
        </a:buClr>
        <a:buSzPct val="80000"/>
        <a:buFont typeface="System Font Regular"/>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10000"/>
        </a:lnSpc>
        <a:spcBef>
          <a:spcPts val="1100"/>
        </a:spcBef>
        <a:spcAft>
          <a:spcPct val="0"/>
        </a:spcAft>
        <a:buClr>
          <a:schemeClr val="bg1"/>
        </a:buClr>
        <a:buSzPct val="8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tif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BE1DD-395E-B043-9461-4F08A8AF05DB}"/>
              </a:ext>
            </a:extLst>
          </p:cNvPr>
          <p:cNvSpPr>
            <a:spLocks noGrp="1"/>
          </p:cNvSpPr>
          <p:nvPr>
            <p:ph type="title"/>
          </p:nvPr>
        </p:nvSpPr>
        <p:spPr>
          <a:xfrm>
            <a:off x="210311" y="201167"/>
            <a:ext cx="4576001" cy="1195833"/>
          </a:xfrm>
        </p:spPr>
        <p:txBody>
          <a:bodyPr/>
          <a:lstStyle/>
          <a:p>
            <a:r>
              <a:rPr lang="en-US"/>
              <a:t>Concept </a:t>
            </a:r>
            <a:r>
              <a:rPr lang="en-US" dirty="0"/>
              <a:t>e</a:t>
            </a:r>
            <a:r>
              <a:rPr lang="en-US"/>
              <a:t>xample </a:t>
            </a:r>
            <a:r>
              <a:rPr lang="en-US" dirty="0"/>
              <a:t>diagrams for QEC framework GUI</a:t>
            </a:r>
          </a:p>
        </p:txBody>
      </p:sp>
      <p:sp>
        <p:nvSpPr>
          <p:cNvPr id="3" name="Footer Placeholder 2">
            <a:extLst>
              <a:ext uri="{FF2B5EF4-FFF2-40B4-BE49-F238E27FC236}">
                <a16:creationId xmlns:a16="http://schemas.microsoft.com/office/drawing/2014/main" id="{29848CE2-7ED2-FE48-AD70-AE8246934B11}"/>
              </a:ext>
            </a:extLst>
          </p:cNvPr>
          <p:cNvSpPr>
            <a:spLocks noGrp="1"/>
          </p:cNvSpPr>
          <p:nvPr>
            <p:ph type="ftr" sz="quarter" idx="10"/>
          </p:nvPr>
        </p:nvSpPr>
        <p:spPr/>
        <p:txBody>
          <a:bodyPr/>
          <a:lstStyle/>
          <a:p>
            <a:r>
              <a:rPr lang="en-US"/>
              <a:t>IBM Confidential – For Internal Use Only</a:t>
            </a:r>
            <a:endParaRPr lang="en-US" dirty="0"/>
          </a:p>
        </p:txBody>
      </p:sp>
      <p:sp>
        <p:nvSpPr>
          <p:cNvPr id="4" name="Text Placeholder 3">
            <a:extLst>
              <a:ext uri="{FF2B5EF4-FFF2-40B4-BE49-F238E27FC236}">
                <a16:creationId xmlns:a16="http://schemas.microsoft.com/office/drawing/2014/main" id="{000D181F-BF37-2248-A40D-ADEF583EF116}"/>
              </a:ext>
            </a:extLst>
          </p:cNvPr>
          <p:cNvSpPr>
            <a:spLocks noGrp="1"/>
          </p:cNvSpPr>
          <p:nvPr>
            <p:ph type="body" sz="quarter" idx="13"/>
          </p:nvPr>
        </p:nvSpPr>
        <p:spPr/>
        <p:txBody>
          <a:bodyPr/>
          <a:lstStyle/>
          <a:p>
            <a:r>
              <a:rPr lang="en-US" dirty="0"/>
              <a:t>Drew </a:t>
            </a:r>
            <a:r>
              <a:rPr lang="en-US" dirty="0" err="1"/>
              <a:t>Vandeth</a:t>
            </a:r>
            <a:endParaRPr lang="en-US" dirty="0"/>
          </a:p>
        </p:txBody>
      </p:sp>
      <p:sp>
        <p:nvSpPr>
          <p:cNvPr id="5" name="Text Placeholder 4">
            <a:extLst>
              <a:ext uri="{FF2B5EF4-FFF2-40B4-BE49-F238E27FC236}">
                <a16:creationId xmlns:a16="http://schemas.microsoft.com/office/drawing/2014/main" id="{BB16B530-F7E7-9A47-B956-CB0608D16FA2}"/>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359742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2BEE76-E44E-2844-A665-657843908753}"/>
              </a:ext>
            </a:extLst>
          </p:cNvPr>
          <p:cNvPicPr>
            <a:picLocks noChangeAspect="1"/>
          </p:cNvPicPr>
          <p:nvPr/>
        </p:nvPicPr>
        <p:blipFill>
          <a:blip r:embed="rId2"/>
          <a:stretch>
            <a:fillRect/>
          </a:stretch>
        </p:blipFill>
        <p:spPr>
          <a:xfrm>
            <a:off x="222250" y="50800"/>
            <a:ext cx="8699500" cy="5041900"/>
          </a:xfrm>
          <a:prstGeom prst="rect">
            <a:avLst/>
          </a:prstGeom>
        </p:spPr>
      </p:pic>
    </p:spTree>
    <p:extLst>
      <p:ext uri="{BB962C8B-B14F-4D97-AF65-F5344CB8AC3E}">
        <p14:creationId xmlns:p14="http://schemas.microsoft.com/office/powerpoint/2010/main" val="3387059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74989C-0076-0B4F-971A-84763D7FF0D3}"/>
              </a:ext>
            </a:extLst>
          </p:cNvPr>
          <p:cNvPicPr>
            <a:picLocks noChangeAspect="1"/>
          </p:cNvPicPr>
          <p:nvPr/>
        </p:nvPicPr>
        <p:blipFill>
          <a:blip r:embed="rId2"/>
          <a:stretch>
            <a:fillRect/>
          </a:stretch>
        </p:blipFill>
        <p:spPr>
          <a:xfrm>
            <a:off x="679515" y="477576"/>
            <a:ext cx="7504365" cy="4589723"/>
          </a:xfrm>
          <a:prstGeom prst="rect">
            <a:avLst/>
          </a:prstGeom>
        </p:spPr>
      </p:pic>
    </p:spTree>
    <p:extLst>
      <p:ext uri="{BB962C8B-B14F-4D97-AF65-F5344CB8AC3E}">
        <p14:creationId xmlns:p14="http://schemas.microsoft.com/office/powerpoint/2010/main" val="1839698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F7C9F7-7BE7-0146-B35A-D00D18C38946}"/>
              </a:ext>
            </a:extLst>
          </p:cNvPr>
          <p:cNvPicPr>
            <a:picLocks noChangeAspect="1"/>
          </p:cNvPicPr>
          <p:nvPr/>
        </p:nvPicPr>
        <p:blipFill>
          <a:blip r:embed="rId2"/>
          <a:stretch>
            <a:fillRect/>
          </a:stretch>
        </p:blipFill>
        <p:spPr>
          <a:xfrm>
            <a:off x="1723943" y="306074"/>
            <a:ext cx="5408377" cy="4768846"/>
          </a:xfrm>
          <a:prstGeom prst="rect">
            <a:avLst/>
          </a:prstGeom>
        </p:spPr>
      </p:pic>
    </p:spTree>
    <p:extLst>
      <p:ext uri="{BB962C8B-B14F-4D97-AF65-F5344CB8AC3E}">
        <p14:creationId xmlns:p14="http://schemas.microsoft.com/office/powerpoint/2010/main" val="958922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43DFD9-412A-BF43-AAD1-85C8F869FA5A}"/>
              </a:ext>
            </a:extLst>
          </p:cNvPr>
          <p:cNvPicPr>
            <a:picLocks noChangeAspect="1"/>
          </p:cNvPicPr>
          <p:nvPr/>
        </p:nvPicPr>
        <p:blipFill>
          <a:blip r:embed="rId2"/>
          <a:stretch>
            <a:fillRect/>
          </a:stretch>
        </p:blipFill>
        <p:spPr>
          <a:xfrm>
            <a:off x="192609" y="148590"/>
            <a:ext cx="3413579" cy="4846320"/>
          </a:xfrm>
          <a:prstGeom prst="rect">
            <a:avLst/>
          </a:prstGeom>
        </p:spPr>
      </p:pic>
      <p:pic>
        <p:nvPicPr>
          <p:cNvPr id="3" name="Picture 2">
            <a:extLst>
              <a:ext uri="{FF2B5EF4-FFF2-40B4-BE49-F238E27FC236}">
                <a16:creationId xmlns:a16="http://schemas.microsoft.com/office/drawing/2014/main" id="{6E6027A9-DF43-C84C-B65C-F1F194F9DEA4}"/>
              </a:ext>
            </a:extLst>
          </p:cNvPr>
          <p:cNvPicPr>
            <a:picLocks noChangeAspect="1"/>
          </p:cNvPicPr>
          <p:nvPr/>
        </p:nvPicPr>
        <p:blipFill>
          <a:blip r:embed="rId3"/>
          <a:stretch>
            <a:fillRect/>
          </a:stretch>
        </p:blipFill>
        <p:spPr>
          <a:xfrm>
            <a:off x="3796030" y="1518920"/>
            <a:ext cx="4962790" cy="2641600"/>
          </a:xfrm>
          <a:prstGeom prst="rect">
            <a:avLst/>
          </a:prstGeom>
        </p:spPr>
      </p:pic>
    </p:spTree>
    <p:extLst>
      <p:ext uri="{BB962C8B-B14F-4D97-AF65-F5344CB8AC3E}">
        <p14:creationId xmlns:p14="http://schemas.microsoft.com/office/powerpoint/2010/main" val="404030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0B3731-0458-3445-B9AC-EE3632A543CC}"/>
              </a:ext>
            </a:extLst>
          </p:cNvPr>
          <p:cNvPicPr>
            <a:picLocks noChangeAspect="1"/>
          </p:cNvPicPr>
          <p:nvPr/>
        </p:nvPicPr>
        <p:blipFill>
          <a:blip r:embed="rId2"/>
          <a:stretch>
            <a:fillRect/>
          </a:stretch>
        </p:blipFill>
        <p:spPr>
          <a:xfrm>
            <a:off x="25400" y="850900"/>
            <a:ext cx="9093200" cy="3441700"/>
          </a:xfrm>
          <a:prstGeom prst="rect">
            <a:avLst/>
          </a:prstGeom>
        </p:spPr>
      </p:pic>
    </p:spTree>
    <p:extLst>
      <p:ext uri="{BB962C8B-B14F-4D97-AF65-F5344CB8AC3E}">
        <p14:creationId xmlns:p14="http://schemas.microsoft.com/office/powerpoint/2010/main" val="3313437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B5F577-2687-9B48-A115-310CA5D93F34}"/>
              </a:ext>
            </a:extLst>
          </p:cNvPr>
          <p:cNvPicPr>
            <a:picLocks noChangeAspect="1"/>
          </p:cNvPicPr>
          <p:nvPr/>
        </p:nvPicPr>
        <p:blipFill>
          <a:blip r:embed="rId2"/>
          <a:stretch>
            <a:fillRect/>
          </a:stretch>
        </p:blipFill>
        <p:spPr>
          <a:xfrm>
            <a:off x="419100" y="323850"/>
            <a:ext cx="8305800" cy="4495800"/>
          </a:xfrm>
          <a:prstGeom prst="rect">
            <a:avLst/>
          </a:prstGeom>
        </p:spPr>
      </p:pic>
    </p:spTree>
    <p:extLst>
      <p:ext uri="{BB962C8B-B14F-4D97-AF65-F5344CB8AC3E}">
        <p14:creationId xmlns:p14="http://schemas.microsoft.com/office/powerpoint/2010/main" val="3917676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44B00F-912A-8F4F-8FBA-FD13241FF3A4}"/>
              </a:ext>
            </a:extLst>
          </p:cNvPr>
          <p:cNvPicPr>
            <a:picLocks noChangeAspect="1"/>
          </p:cNvPicPr>
          <p:nvPr/>
        </p:nvPicPr>
        <p:blipFill>
          <a:blip r:embed="rId2"/>
          <a:stretch>
            <a:fillRect/>
          </a:stretch>
        </p:blipFill>
        <p:spPr>
          <a:xfrm>
            <a:off x="228600" y="365760"/>
            <a:ext cx="4343400" cy="4305300"/>
          </a:xfrm>
          <a:prstGeom prst="rect">
            <a:avLst/>
          </a:prstGeom>
        </p:spPr>
      </p:pic>
      <p:pic>
        <p:nvPicPr>
          <p:cNvPr id="3" name="Picture 2">
            <a:extLst>
              <a:ext uri="{FF2B5EF4-FFF2-40B4-BE49-F238E27FC236}">
                <a16:creationId xmlns:a16="http://schemas.microsoft.com/office/drawing/2014/main" id="{6F8AAF41-683C-B44F-AE74-B4F283753B45}"/>
              </a:ext>
            </a:extLst>
          </p:cNvPr>
          <p:cNvPicPr>
            <a:picLocks noChangeAspect="1"/>
          </p:cNvPicPr>
          <p:nvPr/>
        </p:nvPicPr>
        <p:blipFill>
          <a:blip r:embed="rId3"/>
          <a:stretch>
            <a:fillRect/>
          </a:stretch>
        </p:blipFill>
        <p:spPr>
          <a:xfrm>
            <a:off x="4572000" y="240030"/>
            <a:ext cx="4277737" cy="4537710"/>
          </a:xfrm>
          <a:prstGeom prst="rect">
            <a:avLst/>
          </a:prstGeom>
        </p:spPr>
      </p:pic>
    </p:spTree>
    <p:extLst>
      <p:ext uri="{BB962C8B-B14F-4D97-AF65-F5344CB8AC3E}">
        <p14:creationId xmlns:p14="http://schemas.microsoft.com/office/powerpoint/2010/main" val="3305647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ED7611-26DC-AD4C-A83D-A7F7C12B92ED}"/>
              </a:ext>
            </a:extLst>
          </p:cNvPr>
          <p:cNvPicPr>
            <a:picLocks noChangeAspect="1"/>
          </p:cNvPicPr>
          <p:nvPr/>
        </p:nvPicPr>
        <p:blipFill>
          <a:blip r:embed="rId2"/>
          <a:stretch>
            <a:fillRect/>
          </a:stretch>
        </p:blipFill>
        <p:spPr>
          <a:xfrm>
            <a:off x="845698" y="0"/>
            <a:ext cx="7452603" cy="5143500"/>
          </a:xfrm>
          <a:prstGeom prst="rect">
            <a:avLst/>
          </a:prstGeom>
        </p:spPr>
      </p:pic>
    </p:spTree>
    <p:extLst>
      <p:ext uri="{BB962C8B-B14F-4D97-AF65-F5344CB8AC3E}">
        <p14:creationId xmlns:p14="http://schemas.microsoft.com/office/powerpoint/2010/main" val="4147574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21F7E6-86A9-984B-896C-95CE50F99334}"/>
              </a:ext>
            </a:extLst>
          </p:cNvPr>
          <p:cNvPicPr>
            <a:picLocks noChangeAspect="1"/>
          </p:cNvPicPr>
          <p:nvPr/>
        </p:nvPicPr>
        <p:blipFill>
          <a:blip r:embed="rId2"/>
          <a:stretch>
            <a:fillRect/>
          </a:stretch>
        </p:blipFill>
        <p:spPr>
          <a:xfrm>
            <a:off x="1119375" y="0"/>
            <a:ext cx="6905250" cy="5143500"/>
          </a:xfrm>
          <a:prstGeom prst="rect">
            <a:avLst/>
          </a:prstGeom>
        </p:spPr>
      </p:pic>
    </p:spTree>
    <p:extLst>
      <p:ext uri="{BB962C8B-B14F-4D97-AF65-F5344CB8AC3E}">
        <p14:creationId xmlns:p14="http://schemas.microsoft.com/office/powerpoint/2010/main" val="1553717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67B2BB-42F9-9E41-AD39-387ED4BF9500}"/>
              </a:ext>
            </a:extLst>
          </p:cNvPr>
          <p:cNvPicPr>
            <a:picLocks noChangeAspect="1"/>
          </p:cNvPicPr>
          <p:nvPr/>
        </p:nvPicPr>
        <p:blipFill>
          <a:blip r:embed="rId2"/>
          <a:stretch>
            <a:fillRect/>
          </a:stretch>
        </p:blipFill>
        <p:spPr>
          <a:xfrm>
            <a:off x="510702" y="0"/>
            <a:ext cx="8122596" cy="5143500"/>
          </a:xfrm>
          <a:prstGeom prst="rect">
            <a:avLst/>
          </a:prstGeom>
        </p:spPr>
      </p:pic>
    </p:spTree>
    <p:extLst>
      <p:ext uri="{BB962C8B-B14F-4D97-AF65-F5344CB8AC3E}">
        <p14:creationId xmlns:p14="http://schemas.microsoft.com/office/powerpoint/2010/main" val="315098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197A0CD-05CD-5743-9AC1-C1778A521EF3}"/>
              </a:ext>
            </a:extLst>
          </p:cNvPr>
          <p:cNvSpPr>
            <a:spLocks noGrp="1"/>
          </p:cNvSpPr>
          <p:nvPr>
            <p:ph type="title"/>
          </p:nvPr>
        </p:nvSpPr>
        <p:spPr/>
        <p:txBody>
          <a:bodyPr/>
          <a:lstStyle/>
          <a:p>
            <a:r>
              <a:rPr lang="en-US" dirty="0"/>
              <a:t>Code Definition</a:t>
            </a:r>
          </a:p>
        </p:txBody>
      </p:sp>
      <p:sp>
        <p:nvSpPr>
          <p:cNvPr id="3" name="Footer Placeholder 2">
            <a:extLst>
              <a:ext uri="{FF2B5EF4-FFF2-40B4-BE49-F238E27FC236}">
                <a16:creationId xmlns:a16="http://schemas.microsoft.com/office/drawing/2014/main" id="{28BC0FC3-08B4-4149-AEC5-059DEE22F381}"/>
              </a:ext>
            </a:extLst>
          </p:cNvPr>
          <p:cNvSpPr>
            <a:spLocks noGrp="1"/>
          </p:cNvSpPr>
          <p:nvPr>
            <p:ph type="ftr" sz="quarter" idx="4294967295"/>
          </p:nvPr>
        </p:nvSpPr>
        <p:spPr>
          <a:xfrm>
            <a:off x="0" y="4787900"/>
            <a:ext cx="4114800" cy="166688"/>
          </a:xfrm>
        </p:spPr>
        <p:txBody>
          <a:bodyPr/>
          <a:lstStyle/>
          <a:p>
            <a:r>
              <a:rPr lang="en-US"/>
              <a:t>IBM Confidential – For Internal Use Only</a:t>
            </a:r>
            <a:endParaRPr lang="en-US" dirty="0"/>
          </a:p>
        </p:txBody>
      </p:sp>
    </p:spTree>
    <p:extLst>
      <p:ext uri="{BB962C8B-B14F-4D97-AF65-F5344CB8AC3E}">
        <p14:creationId xmlns:p14="http://schemas.microsoft.com/office/powerpoint/2010/main" val="3834516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A44554-937F-5F44-8A91-994BAC1F2B8E}"/>
              </a:ext>
            </a:extLst>
          </p:cNvPr>
          <p:cNvPicPr>
            <a:picLocks noChangeAspect="1"/>
          </p:cNvPicPr>
          <p:nvPr/>
        </p:nvPicPr>
        <p:blipFill>
          <a:blip r:embed="rId2"/>
          <a:stretch>
            <a:fillRect/>
          </a:stretch>
        </p:blipFill>
        <p:spPr>
          <a:xfrm>
            <a:off x="457200" y="342900"/>
            <a:ext cx="8229600" cy="4457700"/>
          </a:xfrm>
          <a:prstGeom prst="rect">
            <a:avLst/>
          </a:prstGeom>
        </p:spPr>
      </p:pic>
    </p:spTree>
    <p:extLst>
      <p:ext uri="{BB962C8B-B14F-4D97-AF65-F5344CB8AC3E}">
        <p14:creationId xmlns:p14="http://schemas.microsoft.com/office/powerpoint/2010/main" val="3558326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2D0D17-0E4B-0C43-A0B1-F008C4FB2F20}"/>
              </a:ext>
            </a:extLst>
          </p:cNvPr>
          <p:cNvPicPr>
            <a:picLocks noChangeAspect="1"/>
          </p:cNvPicPr>
          <p:nvPr/>
        </p:nvPicPr>
        <p:blipFill>
          <a:blip r:embed="rId2"/>
          <a:stretch>
            <a:fillRect/>
          </a:stretch>
        </p:blipFill>
        <p:spPr>
          <a:xfrm>
            <a:off x="1561170" y="0"/>
            <a:ext cx="6021659" cy="5143500"/>
          </a:xfrm>
          <a:prstGeom prst="rect">
            <a:avLst/>
          </a:prstGeom>
        </p:spPr>
      </p:pic>
    </p:spTree>
    <p:extLst>
      <p:ext uri="{BB962C8B-B14F-4D97-AF65-F5344CB8AC3E}">
        <p14:creationId xmlns:p14="http://schemas.microsoft.com/office/powerpoint/2010/main" val="613192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F66E30-0FED-244A-BE8D-2A093F3714A0}"/>
              </a:ext>
            </a:extLst>
          </p:cNvPr>
          <p:cNvPicPr>
            <a:picLocks noChangeAspect="1"/>
          </p:cNvPicPr>
          <p:nvPr/>
        </p:nvPicPr>
        <p:blipFill>
          <a:blip r:embed="rId2"/>
          <a:stretch>
            <a:fillRect/>
          </a:stretch>
        </p:blipFill>
        <p:spPr>
          <a:xfrm>
            <a:off x="457200" y="463550"/>
            <a:ext cx="8229600" cy="4216400"/>
          </a:xfrm>
          <a:prstGeom prst="rect">
            <a:avLst/>
          </a:prstGeom>
        </p:spPr>
      </p:pic>
    </p:spTree>
    <p:extLst>
      <p:ext uri="{BB962C8B-B14F-4D97-AF65-F5344CB8AC3E}">
        <p14:creationId xmlns:p14="http://schemas.microsoft.com/office/powerpoint/2010/main" val="29481051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7C855C-818F-734B-AA5E-BF3FF0394FD5}"/>
              </a:ext>
            </a:extLst>
          </p:cNvPr>
          <p:cNvPicPr>
            <a:picLocks noChangeAspect="1"/>
          </p:cNvPicPr>
          <p:nvPr/>
        </p:nvPicPr>
        <p:blipFill>
          <a:blip r:embed="rId2"/>
          <a:stretch>
            <a:fillRect/>
          </a:stretch>
        </p:blipFill>
        <p:spPr>
          <a:xfrm>
            <a:off x="1233237" y="0"/>
            <a:ext cx="6677526" cy="5143500"/>
          </a:xfrm>
          <a:prstGeom prst="rect">
            <a:avLst/>
          </a:prstGeom>
        </p:spPr>
      </p:pic>
    </p:spTree>
    <p:extLst>
      <p:ext uri="{BB962C8B-B14F-4D97-AF65-F5344CB8AC3E}">
        <p14:creationId xmlns:p14="http://schemas.microsoft.com/office/powerpoint/2010/main" val="1089757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33A8E9-1DAD-704E-9881-569BB98BF6CB}"/>
              </a:ext>
            </a:extLst>
          </p:cNvPr>
          <p:cNvPicPr>
            <a:picLocks noChangeAspect="1"/>
          </p:cNvPicPr>
          <p:nvPr/>
        </p:nvPicPr>
        <p:blipFill>
          <a:blip r:embed="rId2"/>
          <a:stretch>
            <a:fillRect/>
          </a:stretch>
        </p:blipFill>
        <p:spPr>
          <a:xfrm>
            <a:off x="649787" y="0"/>
            <a:ext cx="7844425" cy="5143500"/>
          </a:xfrm>
          <a:prstGeom prst="rect">
            <a:avLst/>
          </a:prstGeom>
        </p:spPr>
      </p:pic>
    </p:spTree>
    <p:extLst>
      <p:ext uri="{BB962C8B-B14F-4D97-AF65-F5344CB8AC3E}">
        <p14:creationId xmlns:p14="http://schemas.microsoft.com/office/powerpoint/2010/main" val="10444090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197A0CD-05CD-5743-9AC1-C1778A521EF3}"/>
              </a:ext>
            </a:extLst>
          </p:cNvPr>
          <p:cNvSpPr>
            <a:spLocks noGrp="1"/>
          </p:cNvSpPr>
          <p:nvPr>
            <p:ph type="title"/>
          </p:nvPr>
        </p:nvSpPr>
        <p:spPr/>
        <p:txBody>
          <a:bodyPr/>
          <a:lstStyle/>
          <a:p>
            <a:r>
              <a:rPr lang="en-US" dirty="0"/>
              <a:t>Code Analysis</a:t>
            </a:r>
          </a:p>
        </p:txBody>
      </p:sp>
      <p:sp>
        <p:nvSpPr>
          <p:cNvPr id="3" name="Footer Placeholder 2">
            <a:extLst>
              <a:ext uri="{FF2B5EF4-FFF2-40B4-BE49-F238E27FC236}">
                <a16:creationId xmlns:a16="http://schemas.microsoft.com/office/drawing/2014/main" id="{28BC0FC3-08B4-4149-AEC5-059DEE22F381}"/>
              </a:ext>
            </a:extLst>
          </p:cNvPr>
          <p:cNvSpPr>
            <a:spLocks noGrp="1"/>
          </p:cNvSpPr>
          <p:nvPr>
            <p:ph type="ftr" sz="quarter" idx="4294967295"/>
          </p:nvPr>
        </p:nvSpPr>
        <p:spPr>
          <a:xfrm>
            <a:off x="0" y="4787900"/>
            <a:ext cx="4114800" cy="166688"/>
          </a:xfrm>
        </p:spPr>
        <p:txBody>
          <a:bodyPr/>
          <a:lstStyle/>
          <a:p>
            <a:r>
              <a:rPr lang="en-US"/>
              <a:t>IBM Confidential – For Internal Use Only</a:t>
            </a:r>
            <a:endParaRPr lang="en-US" dirty="0"/>
          </a:p>
        </p:txBody>
      </p:sp>
    </p:spTree>
    <p:extLst>
      <p:ext uri="{BB962C8B-B14F-4D97-AF65-F5344CB8AC3E}">
        <p14:creationId xmlns:p14="http://schemas.microsoft.com/office/powerpoint/2010/main" val="3786812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F6D1A1-0EF5-654F-B1DA-566A6D63E9F9}"/>
              </a:ext>
            </a:extLst>
          </p:cNvPr>
          <p:cNvPicPr>
            <a:picLocks noChangeAspect="1"/>
          </p:cNvPicPr>
          <p:nvPr/>
        </p:nvPicPr>
        <p:blipFill>
          <a:blip r:embed="rId2"/>
          <a:stretch>
            <a:fillRect/>
          </a:stretch>
        </p:blipFill>
        <p:spPr>
          <a:xfrm>
            <a:off x="1370337" y="0"/>
            <a:ext cx="6403326" cy="5143500"/>
          </a:xfrm>
          <a:prstGeom prst="rect">
            <a:avLst/>
          </a:prstGeom>
        </p:spPr>
      </p:pic>
    </p:spTree>
    <p:extLst>
      <p:ext uri="{BB962C8B-B14F-4D97-AF65-F5344CB8AC3E}">
        <p14:creationId xmlns:p14="http://schemas.microsoft.com/office/powerpoint/2010/main" val="22870885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D142EA-1DCF-0443-A908-5E992D8F9970}"/>
              </a:ext>
            </a:extLst>
          </p:cNvPr>
          <p:cNvPicPr>
            <a:picLocks noChangeAspect="1"/>
          </p:cNvPicPr>
          <p:nvPr/>
        </p:nvPicPr>
        <p:blipFill>
          <a:blip r:embed="rId2"/>
          <a:stretch>
            <a:fillRect/>
          </a:stretch>
        </p:blipFill>
        <p:spPr>
          <a:xfrm>
            <a:off x="1605944" y="0"/>
            <a:ext cx="5932112" cy="5143500"/>
          </a:xfrm>
          <a:prstGeom prst="rect">
            <a:avLst/>
          </a:prstGeom>
        </p:spPr>
      </p:pic>
    </p:spTree>
    <p:extLst>
      <p:ext uri="{BB962C8B-B14F-4D97-AF65-F5344CB8AC3E}">
        <p14:creationId xmlns:p14="http://schemas.microsoft.com/office/powerpoint/2010/main" val="36985486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189471-2052-2E42-A074-935CDF8ED7A1}"/>
              </a:ext>
            </a:extLst>
          </p:cNvPr>
          <p:cNvPicPr>
            <a:picLocks noChangeAspect="1"/>
          </p:cNvPicPr>
          <p:nvPr/>
        </p:nvPicPr>
        <p:blipFill>
          <a:blip r:embed="rId2"/>
          <a:stretch>
            <a:fillRect/>
          </a:stretch>
        </p:blipFill>
        <p:spPr>
          <a:xfrm>
            <a:off x="1785286" y="0"/>
            <a:ext cx="5573428" cy="5143500"/>
          </a:xfrm>
          <a:prstGeom prst="rect">
            <a:avLst/>
          </a:prstGeom>
        </p:spPr>
      </p:pic>
    </p:spTree>
    <p:extLst>
      <p:ext uri="{BB962C8B-B14F-4D97-AF65-F5344CB8AC3E}">
        <p14:creationId xmlns:p14="http://schemas.microsoft.com/office/powerpoint/2010/main" val="3776506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824CD9-5F50-4648-81D7-776528FFB889}"/>
              </a:ext>
            </a:extLst>
          </p:cNvPr>
          <p:cNvPicPr>
            <a:picLocks noChangeAspect="1"/>
          </p:cNvPicPr>
          <p:nvPr/>
        </p:nvPicPr>
        <p:blipFill>
          <a:blip r:embed="rId2"/>
          <a:stretch>
            <a:fillRect/>
          </a:stretch>
        </p:blipFill>
        <p:spPr>
          <a:xfrm>
            <a:off x="0" y="802146"/>
            <a:ext cx="9144000" cy="3539207"/>
          </a:xfrm>
          <a:prstGeom prst="rect">
            <a:avLst/>
          </a:prstGeom>
        </p:spPr>
      </p:pic>
    </p:spTree>
    <p:extLst>
      <p:ext uri="{BB962C8B-B14F-4D97-AF65-F5344CB8AC3E}">
        <p14:creationId xmlns:p14="http://schemas.microsoft.com/office/powerpoint/2010/main" val="3570236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6EEBD-85C9-184B-AAC8-92BBC9643E48}"/>
              </a:ext>
            </a:extLst>
          </p:cNvPr>
          <p:cNvPicPr>
            <a:picLocks noChangeAspect="1"/>
          </p:cNvPicPr>
          <p:nvPr/>
        </p:nvPicPr>
        <p:blipFill>
          <a:blip r:embed="rId2"/>
          <a:stretch>
            <a:fillRect/>
          </a:stretch>
        </p:blipFill>
        <p:spPr>
          <a:xfrm>
            <a:off x="898071" y="0"/>
            <a:ext cx="7347857" cy="5143500"/>
          </a:xfrm>
          <a:prstGeom prst="rect">
            <a:avLst/>
          </a:prstGeom>
        </p:spPr>
      </p:pic>
    </p:spTree>
    <p:extLst>
      <p:ext uri="{BB962C8B-B14F-4D97-AF65-F5344CB8AC3E}">
        <p14:creationId xmlns:p14="http://schemas.microsoft.com/office/powerpoint/2010/main" val="9000650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EB32BA-5A93-F24E-AAE9-4FF156EAECAF}"/>
              </a:ext>
            </a:extLst>
          </p:cNvPr>
          <p:cNvPicPr>
            <a:picLocks noChangeAspect="1"/>
          </p:cNvPicPr>
          <p:nvPr/>
        </p:nvPicPr>
        <p:blipFill>
          <a:blip r:embed="rId2"/>
          <a:stretch>
            <a:fillRect/>
          </a:stretch>
        </p:blipFill>
        <p:spPr>
          <a:xfrm>
            <a:off x="0" y="954823"/>
            <a:ext cx="9144000" cy="3233854"/>
          </a:xfrm>
          <a:prstGeom prst="rect">
            <a:avLst/>
          </a:prstGeom>
        </p:spPr>
      </p:pic>
    </p:spTree>
    <p:extLst>
      <p:ext uri="{BB962C8B-B14F-4D97-AF65-F5344CB8AC3E}">
        <p14:creationId xmlns:p14="http://schemas.microsoft.com/office/powerpoint/2010/main" val="2161019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F20E96-E36E-1440-8CA9-0D1E5A1B3ED6}"/>
              </a:ext>
            </a:extLst>
          </p:cNvPr>
          <p:cNvPicPr>
            <a:picLocks noChangeAspect="1"/>
          </p:cNvPicPr>
          <p:nvPr/>
        </p:nvPicPr>
        <p:blipFill>
          <a:blip r:embed="rId2"/>
          <a:stretch>
            <a:fillRect/>
          </a:stretch>
        </p:blipFill>
        <p:spPr>
          <a:xfrm>
            <a:off x="95250" y="114300"/>
            <a:ext cx="8953500" cy="4914900"/>
          </a:xfrm>
          <a:prstGeom prst="rect">
            <a:avLst/>
          </a:prstGeom>
        </p:spPr>
      </p:pic>
    </p:spTree>
    <p:extLst>
      <p:ext uri="{BB962C8B-B14F-4D97-AF65-F5344CB8AC3E}">
        <p14:creationId xmlns:p14="http://schemas.microsoft.com/office/powerpoint/2010/main" val="18183919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197A0CD-05CD-5743-9AC1-C1778A521EF3}"/>
              </a:ext>
            </a:extLst>
          </p:cNvPr>
          <p:cNvSpPr>
            <a:spLocks noGrp="1"/>
          </p:cNvSpPr>
          <p:nvPr>
            <p:ph type="title"/>
          </p:nvPr>
        </p:nvSpPr>
        <p:spPr/>
        <p:txBody>
          <a:bodyPr/>
          <a:lstStyle/>
          <a:p>
            <a:r>
              <a:rPr lang="en-US" dirty="0"/>
              <a:t>Code Analysis</a:t>
            </a:r>
          </a:p>
        </p:txBody>
      </p:sp>
      <p:sp>
        <p:nvSpPr>
          <p:cNvPr id="3" name="Footer Placeholder 2">
            <a:extLst>
              <a:ext uri="{FF2B5EF4-FFF2-40B4-BE49-F238E27FC236}">
                <a16:creationId xmlns:a16="http://schemas.microsoft.com/office/drawing/2014/main" id="{28BC0FC3-08B4-4149-AEC5-059DEE22F381}"/>
              </a:ext>
            </a:extLst>
          </p:cNvPr>
          <p:cNvSpPr>
            <a:spLocks noGrp="1"/>
          </p:cNvSpPr>
          <p:nvPr>
            <p:ph type="ftr" sz="quarter" idx="4294967295"/>
          </p:nvPr>
        </p:nvSpPr>
        <p:spPr>
          <a:xfrm>
            <a:off x="0" y="4787900"/>
            <a:ext cx="4114800" cy="166688"/>
          </a:xfrm>
        </p:spPr>
        <p:txBody>
          <a:bodyPr/>
          <a:lstStyle/>
          <a:p>
            <a:r>
              <a:rPr lang="en-US"/>
              <a:t>IBM Confidential – For Internal Use Only</a:t>
            </a:r>
            <a:endParaRPr lang="en-US" dirty="0"/>
          </a:p>
        </p:txBody>
      </p:sp>
    </p:spTree>
    <p:extLst>
      <p:ext uri="{BB962C8B-B14F-4D97-AF65-F5344CB8AC3E}">
        <p14:creationId xmlns:p14="http://schemas.microsoft.com/office/powerpoint/2010/main" val="35410429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BE5700-F870-9742-BE13-A04C6CCEB83F}"/>
              </a:ext>
            </a:extLst>
          </p:cNvPr>
          <p:cNvPicPr>
            <a:picLocks noChangeAspect="1"/>
          </p:cNvPicPr>
          <p:nvPr/>
        </p:nvPicPr>
        <p:blipFill>
          <a:blip r:embed="rId2"/>
          <a:stretch>
            <a:fillRect/>
          </a:stretch>
        </p:blipFill>
        <p:spPr>
          <a:xfrm>
            <a:off x="234950" y="920750"/>
            <a:ext cx="8674100" cy="3302000"/>
          </a:xfrm>
          <a:prstGeom prst="rect">
            <a:avLst/>
          </a:prstGeom>
        </p:spPr>
      </p:pic>
    </p:spTree>
    <p:extLst>
      <p:ext uri="{BB962C8B-B14F-4D97-AF65-F5344CB8AC3E}">
        <p14:creationId xmlns:p14="http://schemas.microsoft.com/office/powerpoint/2010/main" val="40697213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B1D0F2-D7A6-5248-9E05-27B2BBCA30A1}"/>
              </a:ext>
            </a:extLst>
          </p:cNvPr>
          <p:cNvPicPr>
            <a:picLocks noChangeAspect="1"/>
          </p:cNvPicPr>
          <p:nvPr/>
        </p:nvPicPr>
        <p:blipFill>
          <a:blip r:embed="rId2"/>
          <a:stretch>
            <a:fillRect/>
          </a:stretch>
        </p:blipFill>
        <p:spPr>
          <a:xfrm>
            <a:off x="1632857" y="0"/>
            <a:ext cx="5878286" cy="5143500"/>
          </a:xfrm>
          <a:prstGeom prst="rect">
            <a:avLst/>
          </a:prstGeom>
        </p:spPr>
      </p:pic>
    </p:spTree>
    <p:extLst>
      <p:ext uri="{BB962C8B-B14F-4D97-AF65-F5344CB8AC3E}">
        <p14:creationId xmlns:p14="http://schemas.microsoft.com/office/powerpoint/2010/main" val="14026166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631646-218C-9C45-A753-F7378A28EB17}"/>
              </a:ext>
            </a:extLst>
          </p:cNvPr>
          <p:cNvPicPr>
            <a:picLocks noChangeAspect="1"/>
          </p:cNvPicPr>
          <p:nvPr/>
        </p:nvPicPr>
        <p:blipFill>
          <a:blip r:embed="rId2"/>
          <a:stretch>
            <a:fillRect/>
          </a:stretch>
        </p:blipFill>
        <p:spPr>
          <a:xfrm>
            <a:off x="412750" y="31750"/>
            <a:ext cx="8318500" cy="5080000"/>
          </a:xfrm>
          <a:prstGeom prst="rect">
            <a:avLst/>
          </a:prstGeom>
        </p:spPr>
      </p:pic>
    </p:spTree>
    <p:extLst>
      <p:ext uri="{BB962C8B-B14F-4D97-AF65-F5344CB8AC3E}">
        <p14:creationId xmlns:p14="http://schemas.microsoft.com/office/powerpoint/2010/main" val="25104830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EFB82A-B91A-7E46-9219-702219342FFA}"/>
              </a:ext>
            </a:extLst>
          </p:cNvPr>
          <p:cNvPicPr>
            <a:picLocks noChangeAspect="1"/>
          </p:cNvPicPr>
          <p:nvPr/>
        </p:nvPicPr>
        <p:blipFill>
          <a:blip r:embed="rId2"/>
          <a:stretch>
            <a:fillRect/>
          </a:stretch>
        </p:blipFill>
        <p:spPr>
          <a:xfrm>
            <a:off x="912202" y="0"/>
            <a:ext cx="7319596" cy="5143500"/>
          </a:xfrm>
          <a:prstGeom prst="rect">
            <a:avLst/>
          </a:prstGeom>
        </p:spPr>
      </p:pic>
    </p:spTree>
    <p:extLst>
      <p:ext uri="{BB962C8B-B14F-4D97-AF65-F5344CB8AC3E}">
        <p14:creationId xmlns:p14="http://schemas.microsoft.com/office/powerpoint/2010/main" val="5203411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F8D156-F0B4-314D-A366-B8EBCC3470CD}"/>
              </a:ext>
            </a:extLst>
          </p:cNvPr>
          <p:cNvPicPr>
            <a:picLocks noChangeAspect="1"/>
          </p:cNvPicPr>
          <p:nvPr/>
        </p:nvPicPr>
        <p:blipFill>
          <a:blip r:embed="rId2"/>
          <a:stretch>
            <a:fillRect/>
          </a:stretch>
        </p:blipFill>
        <p:spPr>
          <a:xfrm>
            <a:off x="844142" y="0"/>
            <a:ext cx="7455716" cy="5143500"/>
          </a:xfrm>
          <a:prstGeom prst="rect">
            <a:avLst/>
          </a:prstGeom>
        </p:spPr>
      </p:pic>
    </p:spTree>
    <p:extLst>
      <p:ext uri="{BB962C8B-B14F-4D97-AF65-F5344CB8AC3E}">
        <p14:creationId xmlns:p14="http://schemas.microsoft.com/office/powerpoint/2010/main" val="8631332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88AFBF-C557-794A-A054-0970F47212B8}"/>
              </a:ext>
            </a:extLst>
          </p:cNvPr>
          <p:cNvPicPr>
            <a:picLocks noChangeAspect="1"/>
          </p:cNvPicPr>
          <p:nvPr/>
        </p:nvPicPr>
        <p:blipFill>
          <a:blip r:embed="rId2"/>
          <a:stretch>
            <a:fillRect/>
          </a:stretch>
        </p:blipFill>
        <p:spPr>
          <a:xfrm>
            <a:off x="5979993" y="194310"/>
            <a:ext cx="2456712" cy="4899660"/>
          </a:xfrm>
          <a:prstGeom prst="rect">
            <a:avLst/>
          </a:prstGeom>
        </p:spPr>
      </p:pic>
      <p:pic>
        <p:nvPicPr>
          <p:cNvPr id="3" name="Picture 2">
            <a:extLst>
              <a:ext uri="{FF2B5EF4-FFF2-40B4-BE49-F238E27FC236}">
                <a16:creationId xmlns:a16="http://schemas.microsoft.com/office/drawing/2014/main" id="{72C5E34F-339F-7042-AAF6-53EBC20B35F9}"/>
              </a:ext>
            </a:extLst>
          </p:cNvPr>
          <p:cNvPicPr>
            <a:picLocks noChangeAspect="1"/>
          </p:cNvPicPr>
          <p:nvPr/>
        </p:nvPicPr>
        <p:blipFill>
          <a:blip r:embed="rId3"/>
          <a:stretch>
            <a:fillRect/>
          </a:stretch>
        </p:blipFill>
        <p:spPr>
          <a:xfrm>
            <a:off x="401320" y="560070"/>
            <a:ext cx="4622800" cy="3886200"/>
          </a:xfrm>
          <a:prstGeom prst="rect">
            <a:avLst/>
          </a:prstGeom>
        </p:spPr>
      </p:pic>
    </p:spTree>
    <p:extLst>
      <p:ext uri="{BB962C8B-B14F-4D97-AF65-F5344CB8AC3E}">
        <p14:creationId xmlns:p14="http://schemas.microsoft.com/office/powerpoint/2010/main" val="11914945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15130C-0D94-D241-A687-4A9F646889BF}"/>
              </a:ext>
            </a:extLst>
          </p:cNvPr>
          <p:cNvPicPr>
            <a:picLocks noChangeAspect="1"/>
          </p:cNvPicPr>
          <p:nvPr/>
        </p:nvPicPr>
        <p:blipFill>
          <a:blip r:embed="rId2"/>
          <a:stretch>
            <a:fillRect/>
          </a:stretch>
        </p:blipFill>
        <p:spPr>
          <a:xfrm>
            <a:off x="596900" y="38100"/>
            <a:ext cx="7950200" cy="5067300"/>
          </a:xfrm>
          <a:prstGeom prst="rect">
            <a:avLst/>
          </a:prstGeom>
        </p:spPr>
      </p:pic>
    </p:spTree>
    <p:extLst>
      <p:ext uri="{BB962C8B-B14F-4D97-AF65-F5344CB8AC3E}">
        <p14:creationId xmlns:p14="http://schemas.microsoft.com/office/powerpoint/2010/main" val="733410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0E2439-D3D3-C34D-8555-4D32A7E0585A}"/>
              </a:ext>
            </a:extLst>
          </p:cNvPr>
          <p:cNvPicPr>
            <a:picLocks noChangeAspect="1"/>
          </p:cNvPicPr>
          <p:nvPr/>
        </p:nvPicPr>
        <p:blipFill>
          <a:blip r:embed="rId2"/>
          <a:stretch>
            <a:fillRect/>
          </a:stretch>
        </p:blipFill>
        <p:spPr>
          <a:xfrm>
            <a:off x="2298700" y="196850"/>
            <a:ext cx="4546600" cy="4749800"/>
          </a:xfrm>
          <a:prstGeom prst="rect">
            <a:avLst/>
          </a:prstGeom>
        </p:spPr>
      </p:pic>
    </p:spTree>
    <p:extLst>
      <p:ext uri="{BB962C8B-B14F-4D97-AF65-F5344CB8AC3E}">
        <p14:creationId xmlns:p14="http://schemas.microsoft.com/office/powerpoint/2010/main" val="18358137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197A0CD-05CD-5743-9AC1-C1778A521EF3}"/>
              </a:ext>
            </a:extLst>
          </p:cNvPr>
          <p:cNvSpPr>
            <a:spLocks noGrp="1"/>
          </p:cNvSpPr>
          <p:nvPr>
            <p:ph type="title"/>
          </p:nvPr>
        </p:nvSpPr>
        <p:spPr/>
        <p:txBody>
          <a:bodyPr/>
          <a:lstStyle/>
          <a:p>
            <a:r>
              <a:rPr lang="en-US" dirty="0"/>
              <a:t>Code Operations</a:t>
            </a:r>
          </a:p>
        </p:txBody>
      </p:sp>
      <p:sp>
        <p:nvSpPr>
          <p:cNvPr id="3" name="Footer Placeholder 2">
            <a:extLst>
              <a:ext uri="{FF2B5EF4-FFF2-40B4-BE49-F238E27FC236}">
                <a16:creationId xmlns:a16="http://schemas.microsoft.com/office/drawing/2014/main" id="{28BC0FC3-08B4-4149-AEC5-059DEE22F381}"/>
              </a:ext>
            </a:extLst>
          </p:cNvPr>
          <p:cNvSpPr>
            <a:spLocks noGrp="1"/>
          </p:cNvSpPr>
          <p:nvPr>
            <p:ph type="ftr" sz="quarter" idx="4294967295"/>
          </p:nvPr>
        </p:nvSpPr>
        <p:spPr>
          <a:xfrm>
            <a:off x="0" y="4787900"/>
            <a:ext cx="4114800" cy="166688"/>
          </a:xfrm>
        </p:spPr>
        <p:txBody>
          <a:bodyPr/>
          <a:lstStyle/>
          <a:p>
            <a:r>
              <a:rPr lang="en-US"/>
              <a:t>IBM Confidential – For Internal Use Only</a:t>
            </a:r>
            <a:endParaRPr lang="en-US" dirty="0"/>
          </a:p>
        </p:txBody>
      </p:sp>
    </p:spTree>
    <p:extLst>
      <p:ext uri="{BB962C8B-B14F-4D97-AF65-F5344CB8AC3E}">
        <p14:creationId xmlns:p14="http://schemas.microsoft.com/office/powerpoint/2010/main" val="15539507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031F88-F369-5948-9548-7196FB41CA6A}"/>
              </a:ext>
            </a:extLst>
          </p:cNvPr>
          <p:cNvPicPr>
            <a:picLocks noChangeAspect="1"/>
          </p:cNvPicPr>
          <p:nvPr/>
        </p:nvPicPr>
        <p:blipFill>
          <a:blip r:embed="rId2"/>
          <a:stretch>
            <a:fillRect/>
          </a:stretch>
        </p:blipFill>
        <p:spPr>
          <a:xfrm>
            <a:off x="1175208" y="245858"/>
            <a:ext cx="6513372" cy="4760482"/>
          </a:xfrm>
          <a:prstGeom prst="rect">
            <a:avLst/>
          </a:prstGeom>
        </p:spPr>
      </p:pic>
    </p:spTree>
    <p:extLst>
      <p:ext uri="{BB962C8B-B14F-4D97-AF65-F5344CB8AC3E}">
        <p14:creationId xmlns:p14="http://schemas.microsoft.com/office/powerpoint/2010/main" val="33370773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771B00-DA2F-C447-BBD7-E9E245C05F94}"/>
              </a:ext>
            </a:extLst>
          </p:cNvPr>
          <p:cNvPicPr>
            <a:picLocks noChangeAspect="1"/>
          </p:cNvPicPr>
          <p:nvPr/>
        </p:nvPicPr>
        <p:blipFill>
          <a:blip r:embed="rId2"/>
          <a:stretch>
            <a:fillRect/>
          </a:stretch>
        </p:blipFill>
        <p:spPr>
          <a:xfrm>
            <a:off x="2317750" y="577850"/>
            <a:ext cx="4508500" cy="3987800"/>
          </a:xfrm>
          <a:prstGeom prst="rect">
            <a:avLst/>
          </a:prstGeom>
        </p:spPr>
      </p:pic>
    </p:spTree>
    <p:extLst>
      <p:ext uri="{BB962C8B-B14F-4D97-AF65-F5344CB8AC3E}">
        <p14:creationId xmlns:p14="http://schemas.microsoft.com/office/powerpoint/2010/main" val="18533493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8A46E5-CC1E-E342-93DC-D6429DD20CAD}"/>
              </a:ext>
            </a:extLst>
          </p:cNvPr>
          <p:cNvPicPr>
            <a:picLocks noChangeAspect="1"/>
          </p:cNvPicPr>
          <p:nvPr/>
        </p:nvPicPr>
        <p:blipFill>
          <a:blip r:embed="rId2"/>
          <a:stretch>
            <a:fillRect/>
          </a:stretch>
        </p:blipFill>
        <p:spPr>
          <a:xfrm>
            <a:off x="114300" y="1333500"/>
            <a:ext cx="8915400" cy="2476500"/>
          </a:xfrm>
          <a:prstGeom prst="rect">
            <a:avLst/>
          </a:prstGeom>
        </p:spPr>
      </p:pic>
    </p:spTree>
    <p:extLst>
      <p:ext uri="{BB962C8B-B14F-4D97-AF65-F5344CB8AC3E}">
        <p14:creationId xmlns:p14="http://schemas.microsoft.com/office/powerpoint/2010/main" val="41350519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50681F-CEC3-144E-9C99-8A77540D6063}"/>
              </a:ext>
            </a:extLst>
          </p:cNvPr>
          <p:cNvPicPr>
            <a:picLocks noChangeAspect="1"/>
          </p:cNvPicPr>
          <p:nvPr/>
        </p:nvPicPr>
        <p:blipFill>
          <a:blip r:embed="rId2"/>
          <a:stretch>
            <a:fillRect/>
          </a:stretch>
        </p:blipFill>
        <p:spPr>
          <a:xfrm>
            <a:off x="3293579" y="0"/>
            <a:ext cx="2556841" cy="5143500"/>
          </a:xfrm>
          <a:prstGeom prst="rect">
            <a:avLst/>
          </a:prstGeom>
        </p:spPr>
      </p:pic>
    </p:spTree>
    <p:extLst>
      <p:ext uri="{BB962C8B-B14F-4D97-AF65-F5344CB8AC3E}">
        <p14:creationId xmlns:p14="http://schemas.microsoft.com/office/powerpoint/2010/main" val="22306492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6FA942-A882-D245-B291-70B186ACF120}"/>
              </a:ext>
            </a:extLst>
          </p:cNvPr>
          <p:cNvPicPr>
            <a:picLocks noChangeAspect="1"/>
          </p:cNvPicPr>
          <p:nvPr/>
        </p:nvPicPr>
        <p:blipFill>
          <a:blip r:embed="rId2"/>
          <a:stretch>
            <a:fillRect/>
          </a:stretch>
        </p:blipFill>
        <p:spPr>
          <a:xfrm>
            <a:off x="208764" y="0"/>
            <a:ext cx="8726472" cy="5143500"/>
          </a:xfrm>
          <a:prstGeom prst="rect">
            <a:avLst/>
          </a:prstGeom>
        </p:spPr>
      </p:pic>
    </p:spTree>
    <p:extLst>
      <p:ext uri="{BB962C8B-B14F-4D97-AF65-F5344CB8AC3E}">
        <p14:creationId xmlns:p14="http://schemas.microsoft.com/office/powerpoint/2010/main" val="3229935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8030AB-196D-684B-BEA0-C774AB1B5358}"/>
              </a:ext>
            </a:extLst>
          </p:cNvPr>
          <p:cNvPicPr>
            <a:picLocks noChangeAspect="1"/>
          </p:cNvPicPr>
          <p:nvPr/>
        </p:nvPicPr>
        <p:blipFill>
          <a:blip r:embed="rId2"/>
          <a:stretch>
            <a:fillRect/>
          </a:stretch>
        </p:blipFill>
        <p:spPr>
          <a:xfrm>
            <a:off x="2521590" y="0"/>
            <a:ext cx="4100820" cy="5143500"/>
          </a:xfrm>
          <a:prstGeom prst="rect">
            <a:avLst/>
          </a:prstGeom>
        </p:spPr>
      </p:pic>
    </p:spTree>
    <p:extLst>
      <p:ext uri="{BB962C8B-B14F-4D97-AF65-F5344CB8AC3E}">
        <p14:creationId xmlns:p14="http://schemas.microsoft.com/office/powerpoint/2010/main" val="2495315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B5AC12-5CF4-E840-91BC-4420BE5454DC}"/>
              </a:ext>
            </a:extLst>
          </p:cNvPr>
          <p:cNvPicPr>
            <a:picLocks noChangeAspect="1"/>
          </p:cNvPicPr>
          <p:nvPr/>
        </p:nvPicPr>
        <p:blipFill>
          <a:blip r:embed="rId2"/>
          <a:stretch>
            <a:fillRect/>
          </a:stretch>
        </p:blipFill>
        <p:spPr>
          <a:xfrm>
            <a:off x="149087" y="0"/>
            <a:ext cx="8845826" cy="5143500"/>
          </a:xfrm>
          <a:prstGeom prst="rect">
            <a:avLst/>
          </a:prstGeom>
        </p:spPr>
      </p:pic>
    </p:spTree>
    <p:extLst>
      <p:ext uri="{BB962C8B-B14F-4D97-AF65-F5344CB8AC3E}">
        <p14:creationId xmlns:p14="http://schemas.microsoft.com/office/powerpoint/2010/main" val="178821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D9A7C9-C380-EE4E-99A7-432E09F07CC7}"/>
              </a:ext>
            </a:extLst>
          </p:cNvPr>
          <p:cNvPicPr>
            <a:picLocks noChangeAspect="1"/>
          </p:cNvPicPr>
          <p:nvPr/>
        </p:nvPicPr>
        <p:blipFill>
          <a:blip r:embed="rId2"/>
          <a:stretch>
            <a:fillRect/>
          </a:stretch>
        </p:blipFill>
        <p:spPr>
          <a:xfrm>
            <a:off x="2719512" y="0"/>
            <a:ext cx="3704976" cy="5143500"/>
          </a:xfrm>
          <a:prstGeom prst="rect">
            <a:avLst/>
          </a:prstGeom>
        </p:spPr>
      </p:pic>
    </p:spTree>
    <p:extLst>
      <p:ext uri="{BB962C8B-B14F-4D97-AF65-F5344CB8AC3E}">
        <p14:creationId xmlns:p14="http://schemas.microsoft.com/office/powerpoint/2010/main" val="299402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2D68D6-DF91-1245-8911-4ACCA4BB8519}"/>
              </a:ext>
            </a:extLst>
          </p:cNvPr>
          <p:cNvPicPr>
            <a:picLocks noChangeAspect="1"/>
          </p:cNvPicPr>
          <p:nvPr/>
        </p:nvPicPr>
        <p:blipFill>
          <a:blip r:embed="rId2"/>
          <a:stretch>
            <a:fillRect/>
          </a:stretch>
        </p:blipFill>
        <p:spPr>
          <a:xfrm>
            <a:off x="171450" y="590550"/>
            <a:ext cx="8801100" cy="3962400"/>
          </a:xfrm>
          <a:prstGeom prst="rect">
            <a:avLst/>
          </a:prstGeom>
        </p:spPr>
      </p:pic>
    </p:spTree>
    <p:extLst>
      <p:ext uri="{BB962C8B-B14F-4D97-AF65-F5344CB8AC3E}">
        <p14:creationId xmlns:p14="http://schemas.microsoft.com/office/powerpoint/2010/main" val="428401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33D9348-1B94-7342-99D3-4B0CEFA91299}"/>
              </a:ext>
            </a:extLst>
          </p:cNvPr>
          <p:cNvSpPr>
            <a:spLocks noGrp="1"/>
          </p:cNvSpPr>
          <p:nvPr>
            <p:ph type="ftr" sz="quarter" idx="4294967295"/>
          </p:nvPr>
        </p:nvSpPr>
        <p:spPr>
          <a:xfrm>
            <a:off x="0" y="4787900"/>
            <a:ext cx="4114800" cy="166688"/>
          </a:xfrm>
        </p:spPr>
        <p:txBody>
          <a:bodyPr/>
          <a:lstStyle/>
          <a:p>
            <a:r>
              <a:rPr lang="en-US" dirty="0"/>
              <a:t>IBM Confidential – For Internal Use Only</a:t>
            </a:r>
          </a:p>
        </p:txBody>
      </p:sp>
      <p:sp>
        <p:nvSpPr>
          <p:cNvPr id="5" name="Slide Number Placeholder 4">
            <a:extLst>
              <a:ext uri="{FF2B5EF4-FFF2-40B4-BE49-F238E27FC236}">
                <a16:creationId xmlns:a16="http://schemas.microsoft.com/office/drawing/2014/main" id="{39420C65-A365-BD41-B315-28ABE83D98DB}"/>
              </a:ext>
            </a:extLst>
          </p:cNvPr>
          <p:cNvSpPr>
            <a:spLocks noGrp="1"/>
          </p:cNvSpPr>
          <p:nvPr>
            <p:ph type="sldNum" sz="quarter" idx="4294967295"/>
          </p:nvPr>
        </p:nvSpPr>
        <p:spPr>
          <a:xfrm>
            <a:off x="7315200" y="4787900"/>
            <a:ext cx="1828800" cy="166688"/>
          </a:xfrm>
        </p:spPr>
        <p:txBody>
          <a:bodyPr/>
          <a:lstStyle/>
          <a:p>
            <a:fld id="{59395FB3-9C97-154F-86B2-7E381B951268}" type="slidenum">
              <a:rPr lang="en-US" smtClean="0"/>
              <a:pPr/>
              <a:t>8</a:t>
            </a:fld>
            <a:endParaRPr lang="en-US" dirty="0"/>
          </a:p>
        </p:txBody>
      </p:sp>
      <p:pic>
        <p:nvPicPr>
          <p:cNvPr id="8" name="Picture 7">
            <a:extLst>
              <a:ext uri="{FF2B5EF4-FFF2-40B4-BE49-F238E27FC236}">
                <a16:creationId xmlns:a16="http://schemas.microsoft.com/office/drawing/2014/main" id="{05AD33E5-C467-F24D-8B6F-7B51AB30DDDF}"/>
              </a:ext>
            </a:extLst>
          </p:cNvPr>
          <p:cNvPicPr>
            <a:picLocks noChangeAspect="1"/>
          </p:cNvPicPr>
          <p:nvPr/>
        </p:nvPicPr>
        <p:blipFill>
          <a:blip r:embed="rId2"/>
          <a:stretch>
            <a:fillRect/>
          </a:stretch>
        </p:blipFill>
        <p:spPr>
          <a:xfrm>
            <a:off x="546100" y="209550"/>
            <a:ext cx="8051800" cy="4724400"/>
          </a:xfrm>
          <a:prstGeom prst="rect">
            <a:avLst/>
          </a:prstGeom>
        </p:spPr>
      </p:pic>
    </p:spTree>
    <p:extLst>
      <p:ext uri="{BB962C8B-B14F-4D97-AF65-F5344CB8AC3E}">
        <p14:creationId xmlns:p14="http://schemas.microsoft.com/office/powerpoint/2010/main" val="265346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3EAC6A-C007-3546-A160-4A9C42574C47}"/>
              </a:ext>
            </a:extLst>
          </p:cNvPr>
          <p:cNvPicPr>
            <a:picLocks noChangeAspect="1"/>
          </p:cNvPicPr>
          <p:nvPr/>
        </p:nvPicPr>
        <p:blipFill>
          <a:blip r:embed="rId2"/>
          <a:stretch>
            <a:fillRect/>
          </a:stretch>
        </p:blipFill>
        <p:spPr>
          <a:xfrm>
            <a:off x="71120" y="619760"/>
            <a:ext cx="4749800" cy="4102100"/>
          </a:xfrm>
          <a:prstGeom prst="rect">
            <a:avLst/>
          </a:prstGeom>
        </p:spPr>
      </p:pic>
      <p:pic>
        <p:nvPicPr>
          <p:cNvPr id="3" name="Picture 2">
            <a:extLst>
              <a:ext uri="{FF2B5EF4-FFF2-40B4-BE49-F238E27FC236}">
                <a16:creationId xmlns:a16="http://schemas.microsoft.com/office/drawing/2014/main" id="{4D807204-86C5-DE45-B6CC-ED71AD0EB0D8}"/>
              </a:ext>
            </a:extLst>
          </p:cNvPr>
          <p:cNvPicPr>
            <a:picLocks noChangeAspect="1"/>
          </p:cNvPicPr>
          <p:nvPr/>
        </p:nvPicPr>
        <p:blipFill>
          <a:blip r:embed="rId3"/>
          <a:stretch>
            <a:fillRect/>
          </a:stretch>
        </p:blipFill>
        <p:spPr>
          <a:xfrm>
            <a:off x="5201751" y="293370"/>
            <a:ext cx="3204658" cy="4556760"/>
          </a:xfrm>
          <a:prstGeom prst="rect">
            <a:avLst/>
          </a:prstGeom>
        </p:spPr>
      </p:pic>
    </p:spTree>
    <p:extLst>
      <p:ext uri="{BB962C8B-B14F-4D97-AF65-F5344CB8AC3E}">
        <p14:creationId xmlns:p14="http://schemas.microsoft.com/office/powerpoint/2010/main" val="878106458"/>
      </p:ext>
    </p:extLst>
  </p:cSld>
  <p:clrMapOvr>
    <a:masterClrMapping/>
  </p:clrMapOvr>
</p:sld>
</file>

<file path=ppt/theme/theme1.xml><?xml version="1.0" encoding="utf-8"?>
<a:theme xmlns:a="http://schemas.openxmlformats.org/drawingml/2006/main" name="IBM Quantum Master (Light)">
  <a:themeElements>
    <a:clrScheme name="Custom 17">
      <a:dk1>
        <a:srgbClr val="161616"/>
      </a:dk1>
      <a:lt1>
        <a:srgbClr val="FFFFFF"/>
      </a:lt1>
      <a:dk2>
        <a:srgbClr val="262626"/>
      </a:dk2>
      <a:lt2>
        <a:srgbClr val="F4F4F4"/>
      </a:lt2>
      <a:accent1>
        <a:srgbClr val="0F61FE"/>
      </a:accent1>
      <a:accent2>
        <a:srgbClr val="33B1FF"/>
      </a:accent2>
      <a:accent3>
        <a:srgbClr val="002C9C"/>
      </a:accent3>
      <a:accent4>
        <a:srgbClr val="82CFFF"/>
      </a:accent4>
      <a:accent5>
        <a:srgbClr val="C6C6C6"/>
      </a:accent5>
      <a:accent6>
        <a:srgbClr val="383838"/>
      </a:accent6>
      <a:hlink>
        <a:srgbClr val="4589FF"/>
      </a:hlink>
      <a:folHlink>
        <a:srgbClr val="A6C8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spAutoFit/>
      </a:bodyPr>
      <a:lstStyle>
        <a:defPPr algn="l">
          <a:lnSpc>
            <a:spcPct val="110000"/>
          </a:lnSpc>
          <a:spcBef>
            <a:spcPts val="1100"/>
          </a:spcBef>
          <a:defRPr sz="1400" dirty="0" err="1"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Quantum_Internal_Presentation_2021_V02" id="{A5290D18-1E7D-B34D-9E3B-1237C9C0EA39}" vid="{AABF2E20-89A6-3D4D-BB07-01F253381B58}"/>
    </a:ext>
  </a:extLst>
</a:theme>
</file>

<file path=ppt/theme/theme2.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3.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emplate>IBM Quantum Master (Light)</Template>
  <TotalTime>51087</TotalTime>
  <Words>60</Words>
  <Application>Microsoft Macintosh PowerPoint</Application>
  <PresentationFormat>On-screen Show (16:9)</PresentationFormat>
  <Paragraphs>13</Paragraphs>
  <Slides>46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.AppleSystemUIFont</vt:lpstr>
      <vt:lpstr>Arial</vt:lpstr>
      <vt:lpstr>HelvNeue Light for IBM</vt:lpstr>
      <vt:lpstr>IBM Plex Sans</vt:lpstr>
      <vt:lpstr>IBM Plex Sans Light</vt:lpstr>
      <vt:lpstr>IBM Plex Sans SemiBold</vt:lpstr>
      <vt:lpstr>System Font Regular</vt:lpstr>
      <vt:lpstr>Wingdings</vt:lpstr>
      <vt:lpstr>IBM Quantum Master (Light)</vt:lpstr>
      <vt:lpstr>Concept example diagrams for QEC framework GUI</vt:lpstr>
      <vt:lpstr>Code Definition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Code Analysis</vt:lpstr>
      <vt:lpstr>PowerPoint Presentation</vt:lpstr>
      <vt:lpstr>PowerPoint Presentation</vt:lpstr>
      <vt:lpstr>PowerPoint Presentation</vt:lpstr>
      <vt:lpstr>PowerPoint Presentation</vt:lpstr>
      <vt:lpstr>PowerPoint Presentation</vt:lpstr>
      <vt:lpstr>PowerPoint Presentation</vt:lpstr>
      <vt:lpstr>Code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Code Operations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Subsystem Code Examples</dc:title>
  <dc:creator>DREW VANDETH</dc:creator>
  <cp:lastModifiedBy>Drew S Vandeth</cp:lastModifiedBy>
  <cp:revision>12</cp:revision>
  <dcterms:created xsi:type="dcterms:W3CDTF">2021-03-10T15:42:42Z</dcterms:created>
  <dcterms:modified xsi:type="dcterms:W3CDTF">2021-06-15T13:33:06Z</dcterms:modified>
</cp:coreProperties>
</file>